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Lst>
  <p:notesMasterIdLst>
    <p:notesMasterId r:id="rId23"/>
  </p:notesMasterIdLst>
  <p:sldIdLst>
    <p:sldId id="256" r:id="rId4"/>
    <p:sldId id="257" r:id="rId5"/>
    <p:sldId id="258" r:id="rId6"/>
    <p:sldId id="259" r:id="rId7"/>
    <p:sldId id="260" r:id="rId8"/>
    <p:sldId id="261" r:id="rId9"/>
    <p:sldId id="273"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696BC4-924D-47EB-843F-4A40028CA3ED}">
  <a:tblStyle styleId="{D2696BC4-924D-47EB-843F-4A40028CA3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1addf2f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1addf2f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LC</a:t>
            </a:r>
            <a:endParaRPr/>
          </a:p>
          <a:p>
            <a:pPr marL="0" lvl="0" indent="0" algn="l" rtl="0">
              <a:spcBef>
                <a:spcPts val="0"/>
              </a:spcBef>
              <a:spcAft>
                <a:spcPts val="0"/>
              </a:spcAft>
              <a:buNone/>
            </a:pPr>
            <a:endParaRPr/>
          </a:p>
          <a:p>
            <a:pPr marL="0" lvl="0" indent="0" algn="l" rtl="0">
              <a:spcBef>
                <a:spcPts val="0"/>
              </a:spcBef>
              <a:spcAft>
                <a:spcPts val="0"/>
              </a:spcAft>
              <a:buNone/>
            </a:pPr>
            <a:r>
              <a:rPr lang="en-GB"/>
              <a:t>Welcome to inaugural event </a:t>
            </a:r>
            <a:endParaRPr/>
          </a:p>
          <a:p>
            <a:pPr marL="0" lvl="0" indent="0" algn="l" rtl="0">
              <a:spcBef>
                <a:spcPts val="0"/>
              </a:spcBef>
              <a:spcAft>
                <a:spcPts val="0"/>
              </a:spcAft>
              <a:buNone/>
            </a:pPr>
            <a:endParaRPr/>
          </a:p>
          <a:p>
            <a:pPr marL="0" lvl="0" indent="0" algn="l" rtl="0">
              <a:spcBef>
                <a:spcPts val="0"/>
              </a:spcBef>
              <a:spcAft>
                <a:spcPts val="0"/>
              </a:spcAft>
              <a:buNone/>
            </a:pPr>
            <a:r>
              <a:rPr lang="en-GB"/>
              <a:t>Housekeeping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348252ac2_0_81: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7348252ac2_0_81: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280" name="Google Shape;280;g7348252ac2_0_81: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348252ac2_0_108: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g7348252ac2_0_108: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308" name="Google Shape;308;g7348252ac2_0_108: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348252ac2_0_218: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g7348252ac2_0_218: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337" name="Google Shape;337;g7348252ac2_0_218: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348252ac2_0_246: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g7348252ac2_0_246: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366" name="Google Shape;366;g7348252ac2_0_246: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348252ac2_0_274: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g7348252ac2_0_274: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395" name="Google Shape;395;g7348252ac2_0_274: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348252ac2_0_162: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g7348252ac2_0_162: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424" name="Google Shape;424;g7348252ac2_0_162: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2f471976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2f471976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48252ac2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348252ac2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48252ac2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348252ac2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40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4073b055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4073b055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Timing:</a:t>
            </a:r>
            <a:endParaRPr/>
          </a:p>
          <a:p>
            <a:pPr marL="457200" lvl="0" indent="-298450" algn="l" rtl="0">
              <a:spcBef>
                <a:spcPts val="0"/>
              </a:spcBef>
              <a:spcAft>
                <a:spcPts val="0"/>
              </a:spcAft>
              <a:buSzPts val="1100"/>
              <a:buChar char="●"/>
            </a:pPr>
            <a:r>
              <a:rPr lang="en-GB"/>
              <a:t>Intro - 10 mins - LC</a:t>
            </a:r>
            <a:endParaRPr/>
          </a:p>
          <a:p>
            <a:pPr marL="457200" lvl="0" indent="-298450" algn="l" rtl="0">
              <a:spcBef>
                <a:spcPts val="0"/>
              </a:spcBef>
              <a:spcAft>
                <a:spcPts val="0"/>
              </a:spcAft>
              <a:buSzPts val="1100"/>
              <a:buChar char="●"/>
            </a:pPr>
            <a:r>
              <a:rPr lang="en-GB"/>
              <a:t>What have you had checked exercise - 10 mins - LC</a:t>
            </a:r>
            <a:endParaRPr/>
          </a:p>
          <a:p>
            <a:pPr marL="457200" lvl="0" indent="-298450" algn="l" rtl="0">
              <a:spcBef>
                <a:spcPts val="0"/>
              </a:spcBef>
              <a:spcAft>
                <a:spcPts val="0"/>
              </a:spcAft>
              <a:buSzPts val="1100"/>
              <a:buChar char="●"/>
            </a:pPr>
            <a:r>
              <a:rPr lang="en-GB"/>
              <a:t>Input re stats - 10 mins - GM</a:t>
            </a:r>
            <a:endParaRPr/>
          </a:p>
          <a:p>
            <a:pPr marL="457200" lvl="0" indent="-298450" algn="l" rtl="0">
              <a:spcBef>
                <a:spcPts val="0"/>
              </a:spcBef>
              <a:spcAft>
                <a:spcPts val="0"/>
              </a:spcAft>
              <a:buSzPts val="1100"/>
              <a:buChar char="●"/>
            </a:pPr>
            <a:r>
              <a:rPr lang="en-GB"/>
              <a:t>What should you get checked out exercise &amp; at what age - 10 mins - LC</a:t>
            </a:r>
            <a:endParaRPr/>
          </a:p>
          <a:p>
            <a:pPr marL="457200" lvl="0" indent="-298450" algn="l" rtl="0">
              <a:spcBef>
                <a:spcPts val="0"/>
              </a:spcBef>
              <a:spcAft>
                <a:spcPts val="0"/>
              </a:spcAft>
              <a:buSzPts val="1100"/>
              <a:buChar char="●"/>
            </a:pPr>
            <a:r>
              <a:rPr lang="en-GB"/>
              <a:t>Input re what to get out checked out &amp; when - 10 mins - GM</a:t>
            </a:r>
            <a:endParaRPr/>
          </a:p>
          <a:p>
            <a:pPr marL="457200" lvl="0" indent="-298450" algn="l" rtl="0">
              <a:spcBef>
                <a:spcPts val="0"/>
              </a:spcBef>
              <a:spcAft>
                <a:spcPts val="0"/>
              </a:spcAft>
              <a:buSzPts val="1100"/>
              <a:buChar char="●"/>
            </a:pPr>
            <a:r>
              <a:rPr lang="en-GB"/>
              <a:t>Common Activity Group Work - 30  mins - LC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4073b055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4073b05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417f5e1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417f5e1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cefc53b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cefc53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E.g. body parts - eyes, teeth, blood</a:t>
            </a:r>
            <a:endParaRPr/>
          </a:p>
          <a:p>
            <a:pPr marL="0" lvl="0" indent="0" algn="l" rtl="0">
              <a:spcBef>
                <a:spcPts val="0"/>
              </a:spcBef>
              <a:spcAft>
                <a:spcPts val="0"/>
              </a:spcAft>
              <a:buNone/>
            </a:pPr>
            <a:endParaRPr/>
          </a:p>
          <a:p>
            <a:pPr marL="0" lvl="0" indent="0" algn="l" rtl="0">
              <a:spcBef>
                <a:spcPts val="0"/>
              </a:spcBef>
              <a:spcAft>
                <a:spcPts val="0"/>
              </a:spcAft>
              <a:buNone/>
            </a:pPr>
            <a:r>
              <a:rPr lang="en-GB"/>
              <a:t>What made you do this - Reminder sent, problems with that body part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30e2f83a9_0_247:notes"/>
          <p:cNvSpPr>
            <a:spLocks noGrp="1" noRot="1" noChangeAspect="1"/>
          </p:cNvSpPr>
          <p:nvPr>
            <p:ph type="sldImg" idx="2"/>
          </p:nvPr>
        </p:nvSpPr>
        <p:spPr>
          <a:xfrm>
            <a:off x="380019" y="685800"/>
            <a:ext cx="4394700" cy="226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g730e2f83a9_0_247:notes"/>
          <p:cNvSpPr txBox="1">
            <a:spLocks noGrp="1"/>
          </p:cNvSpPr>
          <p:nvPr>
            <p:ph type="body" idx="1"/>
          </p:nvPr>
        </p:nvSpPr>
        <p:spPr>
          <a:xfrm>
            <a:off x="685480" y="3112821"/>
            <a:ext cx="5487000" cy="5505000"/>
          </a:xfrm>
          <a:prstGeom prst="rect">
            <a:avLst/>
          </a:prstGeom>
          <a:noFill/>
          <a:ln>
            <a:noFill/>
          </a:ln>
        </p:spPr>
        <p:txBody>
          <a:bodyPr spcFirstLastPara="1" wrap="square" lIns="91275" tIns="91275" rIns="91275" bIns="91275" anchor="t" anchorCtr="0">
            <a:noAutofit/>
          </a:bodyPr>
          <a:lstStyle/>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Introduce the Fisher Curve – Lay out on the floor the rope</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Describe that this comes from grief theory and as change always involves loss in some way then this is why it is applied to change.</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People will journey through the change or transition curve at different pace and will likely take different paths. Some may move slowly through the first stages, others may find one area particularly attractive or sticky and stay there. Others may jump stages altogether, whilst others will visit all the stages at a pace. </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At some stages there may seem contradiction for example you may have got your dream job and yet as well as excitement and happiness there is a sense of anxiety, fear or doubt.</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Change, whether desired, requested or enforced will create uncertainty, you don’t know 100% what will happen you expect it to be good but…</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Along the way people may become stuck or may actually leave the process altogether and yet by doing so that the start another transition curve, which may be better suite</a:t>
            </a:r>
            <a:endParaRPr/>
          </a:p>
          <a:p>
            <a:pPr marL="457200" lvl="0" indent="-228600" algn="l" rtl="0">
              <a:spcBef>
                <a:spcPts val="360"/>
              </a:spcBef>
              <a:spcAft>
                <a:spcPts val="0"/>
              </a:spcAft>
              <a:buClr>
                <a:schemeClr val="dk1"/>
              </a:buClr>
              <a:buSzPts val="1400"/>
              <a:buFont typeface="Arial"/>
              <a:buNone/>
            </a:pPr>
            <a:endParaRPr sz="1100">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sz="1100">
                <a:latin typeface="Arial"/>
                <a:ea typeface="Arial"/>
                <a:cs typeface="Arial"/>
                <a:sym typeface="Arial"/>
              </a:rPr>
              <a:t>People place themselves on the curve in answer to </a:t>
            </a:r>
            <a:endParaRPr/>
          </a:p>
          <a:p>
            <a:pPr marL="228234" lvl="0" indent="-228234" algn="l" rtl="0">
              <a:spcBef>
                <a:spcPts val="360"/>
              </a:spcBef>
              <a:spcAft>
                <a:spcPts val="0"/>
              </a:spcAft>
              <a:buClr>
                <a:schemeClr val="dk1"/>
              </a:buClr>
              <a:buSzPts val="1400"/>
              <a:buFont typeface="Arial"/>
              <a:buAutoNum type="arabicPeriod"/>
            </a:pPr>
            <a:r>
              <a:rPr lang="en-GB" sz="1100">
                <a:latin typeface="Arial"/>
                <a:ea typeface="Arial"/>
                <a:cs typeface="Arial"/>
                <a:sym typeface="Arial"/>
              </a:rPr>
              <a:t>When you first heard about the change?</a:t>
            </a:r>
            <a:endParaRPr/>
          </a:p>
          <a:p>
            <a:pPr marL="228234" lvl="0" indent="-228234" algn="l" rtl="0">
              <a:spcBef>
                <a:spcPts val="360"/>
              </a:spcBef>
              <a:spcAft>
                <a:spcPts val="0"/>
              </a:spcAft>
              <a:buClr>
                <a:schemeClr val="dk1"/>
              </a:buClr>
              <a:buSzPts val="1400"/>
              <a:buFont typeface="Arial"/>
              <a:buAutoNum type="arabicPeriod"/>
            </a:pPr>
            <a:r>
              <a:rPr lang="en-GB" sz="1100">
                <a:latin typeface="Arial"/>
                <a:ea typeface="Arial"/>
                <a:cs typeface="Arial"/>
                <a:sym typeface="Arial"/>
              </a:rPr>
              <a:t>Now? </a:t>
            </a:r>
            <a:endParaRPr/>
          </a:p>
          <a:p>
            <a:pPr marL="228234" lvl="0" indent="-139334" algn="l" rtl="0">
              <a:spcBef>
                <a:spcPts val="360"/>
              </a:spcBef>
              <a:spcAft>
                <a:spcPts val="0"/>
              </a:spcAft>
              <a:buClr>
                <a:schemeClr val="dk1"/>
              </a:buClr>
              <a:buSzPts val="1400"/>
              <a:buFont typeface="Arial"/>
              <a:buNone/>
            </a:pPr>
            <a:endParaRPr sz="1100">
              <a:latin typeface="Arial"/>
              <a:ea typeface="Arial"/>
              <a:cs typeface="Arial"/>
              <a:sym typeface="Arial"/>
            </a:endParaRPr>
          </a:p>
        </p:txBody>
      </p:sp>
      <p:sp>
        <p:nvSpPr>
          <p:cNvPr id="252" name="Google Shape;252;g730e2f83a9_0_247: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30e2f83a9_0_253: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g730e2f83a9_0_253: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r>
              <a:rPr lang="en-GB">
                <a:latin typeface="Arial"/>
                <a:ea typeface="Arial"/>
                <a:cs typeface="Arial"/>
                <a:sym typeface="Arial"/>
              </a:rPr>
              <a:t>So the first part is to really explore the change that you have experienced from a really objective perspective. In this exercise we are going to spend time looking at this change through 3 specific lenses </a:t>
            </a:r>
            <a:endParaRPr/>
          </a:p>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marR="0" lvl="0" indent="-228600" algn="l" rtl="0">
              <a:spcBef>
                <a:spcPts val="360"/>
              </a:spcBef>
              <a:spcAft>
                <a:spcPts val="0"/>
              </a:spcAft>
              <a:buClr>
                <a:schemeClr val="dk1"/>
              </a:buClr>
              <a:buSzPts val="1400"/>
              <a:buFont typeface="Arial"/>
              <a:buNone/>
            </a:pPr>
            <a:r>
              <a:rPr lang="en-GB">
                <a:latin typeface="Arial"/>
                <a:ea typeface="Arial"/>
                <a:cs typeface="Arial"/>
                <a:sym typeface="Arial"/>
              </a:rPr>
              <a:t>Take a piece of flipchart paper and landscape create 3 columns.</a:t>
            </a:r>
            <a:endParaRPr/>
          </a:p>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marR="0" lvl="0" indent="-228600" algn="l" rtl="0">
              <a:spcBef>
                <a:spcPts val="360"/>
              </a:spcBef>
              <a:spcAft>
                <a:spcPts val="0"/>
              </a:spcAft>
              <a:buClr>
                <a:schemeClr val="dk1"/>
              </a:buClr>
              <a:buSzPts val="1400"/>
              <a:buFont typeface="Arial"/>
              <a:buNone/>
            </a:pPr>
            <a:r>
              <a:rPr lang="en-GB">
                <a:latin typeface="Arial"/>
                <a:ea typeface="Arial"/>
                <a:cs typeface="Arial"/>
                <a:sym typeface="Arial"/>
              </a:rPr>
              <a:t>The first of these is what is negative about the change. In your groups explore this question. First one person answers the questions then the next. We are looking for the anything that is negative, it may personal and different from individual to individual.</a:t>
            </a:r>
            <a:endParaRPr/>
          </a:p>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marR="0" lvl="0" indent="-228600" algn="l" rtl="0">
              <a:spcBef>
                <a:spcPts val="360"/>
              </a:spcBef>
              <a:spcAft>
                <a:spcPts val="0"/>
              </a:spcAft>
              <a:buClr>
                <a:schemeClr val="dk1"/>
              </a:buClr>
              <a:buSzPts val="1400"/>
              <a:buFont typeface="Arial"/>
              <a:buNone/>
            </a:pPr>
            <a:r>
              <a:rPr lang="en-GB">
                <a:latin typeface="Arial"/>
                <a:ea typeface="Arial"/>
                <a:cs typeface="Arial"/>
                <a:sym typeface="Arial"/>
              </a:rPr>
              <a:t>Spend 10 minutes doing this</a:t>
            </a:r>
            <a:endParaRPr/>
          </a:p>
          <a:p>
            <a:pPr marL="457200" marR="0" lvl="0" indent="-228600" algn="l" rtl="0">
              <a:spcBef>
                <a:spcPts val="360"/>
              </a:spcBef>
              <a:spcAft>
                <a:spcPts val="0"/>
              </a:spcAft>
              <a:buClr>
                <a:schemeClr val="dk1"/>
              </a:buClr>
              <a:buSzPts val="1400"/>
              <a:buFont typeface="Arial"/>
              <a:buNone/>
            </a:pPr>
            <a:endParaRPr>
              <a:latin typeface="Arial"/>
              <a:ea typeface="Arial"/>
              <a:cs typeface="Arial"/>
              <a:sym typeface="Arial"/>
            </a:endParaRPr>
          </a:p>
        </p:txBody>
      </p:sp>
      <p:sp>
        <p:nvSpPr>
          <p:cNvPr id="259" name="Google Shape;259;g730e2f83a9_0_253: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30e2f83a9_0_259: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g730e2f83a9_0_259: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marR="0" lvl="0" indent="-228600" algn="l" rtl="0">
              <a:spcBef>
                <a:spcPts val="360"/>
              </a:spcBef>
              <a:spcAft>
                <a:spcPts val="0"/>
              </a:spcAft>
              <a:buClr>
                <a:schemeClr val="dk1"/>
              </a:buClr>
              <a:buSzPts val="1400"/>
              <a:buFont typeface="Arial"/>
              <a:buNone/>
            </a:pPr>
            <a:r>
              <a:rPr lang="en-GB">
                <a:latin typeface="Arial"/>
                <a:ea typeface="Arial"/>
                <a:cs typeface="Arial"/>
                <a:sym typeface="Arial"/>
              </a:rPr>
              <a:t>Now answer these questions – keep focussed on these </a:t>
            </a:r>
            <a:endParaRPr/>
          </a:p>
        </p:txBody>
      </p:sp>
      <p:sp>
        <p:nvSpPr>
          <p:cNvPr id="266" name="Google Shape;266;g730e2f83a9_0_259: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30e2f83a9_0_265:notes"/>
          <p:cNvSpPr>
            <a:spLocks noGrp="1" noRot="1" noChangeAspect="1"/>
          </p:cNvSpPr>
          <p:nvPr>
            <p:ph type="sldImg" idx="2"/>
          </p:nvPr>
        </p:nvSpPr>
        <p:spPr>
          <a:xfrm>
            <a:off x="1776171" y="659423"/>
            <a:ext cx="3557400" cy="183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730e2f83a9_0_265:notes"/>
          <p:cNvSpPr txBox="1">
            <a:spLocks noGrp="1"/>
          </p:cNvSpPr>
          <p:nvPr>
            <p:ph type="body" idx="1"/>
          </p:nvPr>
        </p:nvSpPr>
        <p:spPr>
          <a:xfrm>
            <a:off x="685800" y="4343400"/>
            <a:ext cx="5486400" cy="4114800"/>
          </a:xfrm>
          <a:prstGeom prst="rect">
            <a:avLst/>
          </a:prstGeom>
          <a:noFill/>
          <a:ln>
            <a:noFill/>
          </a:ln>
        </p:spPr>
        <p:txBody>
          <a:bodyPr spcFirstLastPara="1" wrap="square" lIns="91275" tIns="91275" rIns="91275" bIns="91275" anchor="t" anchorCtr="0">
            <a:noAutofit/>
          </a:bodyPr>
          <a:lstStyle/>
          <a:p>
            <a:pPr marL="457200" lvl="0" indent="-228600" algn="l" rtl="0">
              <a:spcBef>
                <a:spcPts val="360"/>
              </a:spcBef>
              <a:spcAft>
                <a:spcPts val="0"/>
              </a:spcAft>
              <a:buClr>
                <a:schemeClr val="dk1"/>
              </a:buClr>
              <a:buSzPts val="1400"/>
              <a:buFont typeface="Arial"/>
              <a:buNone/>
            </a:pPr>
            <a:r>
              <a:rPr lang="en-GB">
                <a:latin typeface="Arial"/>
                <a:ea typeface="Arial"/>
                <a:cs typeface="Arial"/>
                <a:sym typeface="Arial"/>
              </a:rPr>
              <a:t>And now these for the last 10 minutes </a:t>
            </a:r>
            <a:endParaRPr/>
          </a:p>
          <a:p>
            <a:pPr marL="45720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a:latin typeface="Arial"/>
                <a:ea typeface="Arial"/>
                <a:cs typeface="Arial"/>
                <a:sym typeface="Arial"/>
              </a:rPr>
              <a:t>Feedback from each group – hear each group in turn</a:t>
            </a:r>
            <a:endParaRPr/>
          </a:p>
          <a:p>
            <a:pPr marL="45720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a:latin typeface="Arial"/>
                <a:ea typeface="Arial"/>
                <a:cs typeface="Arial"/>
                <a:sym typeface="Arial"/>
              </a:rPr>
              <a:t>After ask </a:t>
            </a:r>
            <a:endParaRPr/>
          </a:p>
          <a:p>
            <a:pPr marL="171175" lvl="0" indent="-171175" algn="l" rtl="0">
              <a:spcBef>
                <a:spcPts val="360"/>
              </a:spcBef>
              <a:spcAft>
                <a:spcPts val="0"/>
              </a:spcAft>
              <a:buClr>
                <a:schemeClr val="dk1"/>
              </a:buClr>
              <a:buSzPts val="1400"/>
              <a:buFont typeface="Arial"/>
              <a:buChar char="•"/>
            </a:pPr>
            <a:r>
              <a:rPr lang="en-GB">
                <a:latin typeface="Arial"/>
                <a:ea typeface="Arial"/>
                <a:cs typeface="Arial"/>
                <a:sym typeface="Arial"/>
              </a:rPr>
              <a:t>What was it like completing that task?</a:t>
            </a:r>
            <a:endParaRPr/>
          </a:p>
          <a:p>
            <a:pPr marL="171175" lvl="0" indent="-171175" algn="l" rtl="0">
              <a:spcBef>
                <a:spcPts val="360"/>
              </a:spcBef>
              <a:spcAft>
                <a:spcPts val="0"/>
              </a:spcAft>
              <a:buClr>
                <a:schemeClr val="dk1"/>
              </a:buClr>
              <a:buSzPts val="1400"/>
              <a:buFont typeface="Arial"/>
              <a:buChar char="•"/>
            </a:pPr>
            <a:r>
              <a:rPr lang="en-GB">
                <a:latin typeface="Arial"/>
                <a:ea typeface="Arial"/>
                <a:cs typeface="Arial"/>
                <a:sym typeface="Arial"/>
              </a:rPr>
              <a:t>What surprised you?</a:t>
            </a:r>
            <a:endParaRPr/>
          </a:p>
          <a:p>
            <a:pPr marL="171175" lvl="0" indent="-171175" algn="l" rtl="0">
              <a:spcBef>
                <a:spcPts val="360"/>
              </a:spcBef>
              <a:spcAft>
                <a:spcPts val="0"/>
              </a:spcAft>
              <a:buClr>
                <a:schemeClr val="dk1"/>
              </a:buClr>
              <a:buSzPts val="1400"/>
              <a:buFont typeface="Arial"/>
              <a:buChar char="•"/>
            </a:pPr>
            <a:r>
              <a:rPr lang="en-GB">
                <a:latin typeface="Arial"/>
                <a:ea typeface="Arial"/>
                <a:cs typeface="Arial"/>
                <a:sym typeface="Arial"/>
              </a:rPr>
              <a:t>Which area gave you the highest challenge?</a:t>
            </a:r>
            <a:endParaRPr/>
          </a:p>
          <a:p>
            <a:pPr marL="171175" lvl="0" indent="-171175" algn="l" rtl="0">
              <a:spcBef>
                <a:spcPts val="360"/>
              </a:spcBef>
              <a:spcAft>
                <a:spcPts val="0"/>
              </a:spcAft>
              <a:buClr>
                <a:schemeClr val="dk1"/>
              </a:buClr>
              <a:buSzPts val="1400"/>
              <a:buFont typeface="Arial"/>
              <a:buChar char="•"/>
            </a:pPr>
            <a:r>
              <a:rPr lang="en-GB">
                <a:latin typeface="Arial"/>
                <a:ea typeface="Arial"/>
                <a:cs typeface="Arial"/>
                <a:sym typeface="Arial"/>
              </a:rPr>
              <a:t>How do you feel about the change now?</a:t>
            </a:r>
            <a:endParaRPr/>
          </a:p>
          <a:p>
            <a:pPr marL="171175" lvl="0" indent="-82275" algn="l" rtl="0">
              <a:spcBef>
                <a:spcPts val="360"/>
              </a:spcBef>
              <a:spcAft>
                <a:spcPts val="0"/>
              </a:spcAft>
              <a:buClr>
                <a:schemeClr val="dk1"/>
              </a:buClr>
              <a:buSzPts val="1400"/>
              <a:buFont typeface="Arial"/>
              <a:buNone/>
            </a:pPr>
            <a:endParaRPr>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a:latin typeface="Arial"/>
                <a:ea typeface="Arial"/>
                <a:cs typeface="Arial"/>
                <a:sym typeface="Arial"/>
              </a:rPr>
              <a:t>Put the flipchart on the walls</a:t>
            </a:r>
            <a:endParaRPr/>
          </a:p>
          <a:p>
            <a:pPr marL="457200" lvl="0" indent="-228600" algn="l" rtl="0">
              <a:spcBef>
                <a:spcPts val="360"/>
              </a:spcBef>
              <a:spcAft>
                <a:spcPts val="0"/>
              </a:spcAft>
              <a:buClr>
                <a:schemeClr val="dk1"/>
              </a:buClr>
              <a:buSzPts val="1400"/>
              <a:buFont typeface="Arial"/>
              <a:buNone/>
            </a:pPr>
            <a:endParaRPr>
              <a:latin typeface="Arial"/>
              <a:ea typeface="Arial"/>
              <a:cs typeface="Arial"/>
              <a:sym typeface="Arial"/>
            </a:endParaRPr>
          </a:p>
          <a:p>
            <a:pPr marL="457200" lvl="0" indent="-228600" algn="l" rtl="0">
              <a:spcBef>
                <a:spcPts val="360"/>
              </a:spcBef>
              <a:spcAft>
                <a:spcPts val="0"/>
              </a:spcAft>
              <a:buClr>
                <a:schemeClr val="dk1"/>
              </a:buClr>
              <a:buSzPts val="1400"/>
              <a:buFont typeface="Arial"/>
              <a:buNone/>
            </a:pPr>
            <a:r>
              <a:rPr lang="en-GB">
                <a:latin typeface="Arial"/>
                <a:ea typeface="Arial"/>
                <a:cs typeface="Arial"/>
                <a:sym typeface="Arial"/>
              </a:rPr>
              <a:t>Break</a:t>
            </a:r>
            <a:endParaRPr/>
          </a:p>
        </p:txBody>
      </p:sp>
      <p:sp>
        <p:nvSpPr>
          <p:cNvPr id="273" name="Google Shape;273;g730e2f83a9_0_265:notes"/>
          <p:cNvSpPr txBox="1">
            <a:spLocks noGrp="1"/>
          </p:cNvSpPr>
          <p:nvPr>
            <p:ph type="sldNum" idx="12"/>
          </p:nvPr>
        </p:nvSpPr>
        <p:spPr>
          <a:xfrm>
            <a:off x="3884614" y="8685213"/>
            <a:ext cx="2971800" cy="457200"/>
          </a:xfrm>
          <a:prstGeom prst="rect">
            <a:avLst/>
          </a:prstGeom>
          <a:noFill/>
          <a:ln>
            <a:noFill/>
          </a:ln>
        </p:spPr>
        <p:txBody>
          <a:bodyPr spcFirstLastPara="1" wrap="square" lIns="91275" tIns="45625" rIns="91275" bIns="45625" anchor="b"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ation title">
  <p:cSld name="Presentation titl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1" y="2193421"/>
            <a:ext cx="8229600" cy="927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5500"/>
              <a:buFont typeface="Cambria"/>
              <a:buNone/>
              <a:defRPr sz="5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size image">
  <p:cSld name="Full size image">
    <p:spTree>
      <p:nvGrpSpPr>
        <p:cNvPr id="1" name="Shape 55"/>
        <p:cNvGrpSpPr/>
        <p:nvPr/>
      </p:nvGrpSpPr>
      <p:grpSpPr>
        <a:xfrm>
          <a:off x="0" y="0"/>
          <a:ext cx="0" cy="0"/>
          <a:chOff x="0" y="0"/>
          <a:chExt cx="0" cy="0"/>
        </a:xfrm>
      </p:grpSpPr>
      <p:sp>
        <p:nvSpPr>
          <p:cNvPr id="56" name="Google Shape;56;p15"/>
          <p:cNvSpPr>
            <a:spLocks noGrp="1"/>
          </p:cNvSpPr>
          <p:nvPr>
            <p:ph type="pic" idx="2"/>
          </p:nvPr>
        </p:nvSpPr>
        <p:spPr>
          <a:xfrm>
            <a:off x="0" y="1"/>
            <a:ext cx="9144000" cy="5143500"/>
          </a:xfrm>
          <a:prstGeom prst="rect">
            <a:avLst/>
          </a:prstGeom>
          <a:noFill/>
          <a:ln>
            <a:noFill/>
          </a:ln>
        </p:spPr>
        <p:txBody>
          <a:bodyPr spcFirstLastPara="1" wrap="square" lIns="81650" tIns="40825" rIns="81650" bIns="40825" anchor="ctr" anchorCtr="0">
            <a:noAutofit/>
          </a:bodyPr>
          <a:lstStyle>
            <a:lvl1pPr marR="0" lvl="0" algn="ctr" rtl="0">
              <a:lnSpc>
                <a:spcPct val="100000"/>
              </a:lnSpc>
              <a:spcBef>
                <a:spcPts val="600"/>
              </a:spcBef>
              <a:spcAft>
                <a:spcPts val="0"/>
              </a:spcAft>
              <a:buClr>
                <a:srgbClr val="25303B"/>
              </a:buClr>
              <a:buSzPts val="3000"/>
              <a:buFont typeface="Arial"/>
              <a:buNone/>
              <a:defRPr sz="3000" b="0" i="0" u="none" strike="noStrike" cap="none">
                <a:solidFill>
                  <a:srgbClr val="25303B"/>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atermark and logo 1">
  <p:cSld name="Watermark and logo 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4900"/>
              <a:buFont typeface="Cambria"/>
              <a:buNone/>
              <a:defRPr sz="4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456923" y="2467984"/>
            <a:ext cx="4778100" cy="543600"/>
          </a:xfrm>
          <a:prstGeom prst="rect">
            <a:avLst/>
          </a:prstGeom>
          <a:noFill/>
          <a:ln>
            <a:noFill/>
          </a:ln>
        </p:spPr>
        <p:txBody>
          <a:bodyPr spcFirstLastPara="1" wrap="square" lIns="81650" tIns="40825" rIns="81650" bIns="40825" anchor="t" anchorCtr="0">
            <a:noAutofit/>
          </a:bodyPr>
          <a:lstStyle>
            <a:lvl1pPr marL="457200" lvl="0" indent="-228600" algn="l" rtl="0">
              <a:spcBef>
                <a:spcPts val="360"/>
              </a:spcBef>
              <a:spcAft>
                <a:spcPts val="0"/>
              </a:spcAft>
              <a:buClr>
                <a:srgbClr val="25303B"/>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atermark and logo 2">
  <p:cSld name="Watermark and logo 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3800"/>
              <a:buFont typeface="Cambria"/>
              <a:buNone/>
              <a:defRPr sz="3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7"/>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25303B"/>
              </a:buClr>
              <a:buSzPts val="2500"/>
              <a:buFont typeface="Arial"/>
              <a:buNone/>
              <a:defRPr sz="2500">
                <a:solidFill>
                  <a:srgbClr val="25303B"/>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63" name="Google Shape;63;p17"/>
          <p:cNvSpPr txBox="1">
            <a:spLocks noGrp="1"/>
          </p:cNvSpPr>
          <p:nvPr>
            <p:ph type="body" idx="2"/>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25303B"/>
              </a:buClr>
              <a:buSzPts val="2000"/>
              <a:buNone/>
              <a:defRPr sz="2000" cap="none"/>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4" name="Google Shape;64;p17"/>
          <p:cNvSpPr txBox="1">
            <a:spLocks noGrp="1"/>
          </p:cNvSpPr>
          <p:nvPr>
            <p:ph type="body" idx="3"/>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25303B"/>
              </a:buClr>
              <a:buSzPts val="1600"/>
              <a:buFont typeface="Noto Sans Symbols"/>
              <a:buChar char="▪"/>
              <a:defRPr sz="2000" cap="none"/>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 name="Google Shape;65;p17"/>
          <p:cNvSpPr>
            <a:spLocks noGrp="1"/>
          </p:cNvSpPr>
          <p:nvPr>
            <p:ph type="pic" idx="4"/>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25303B"/>
              </a:buClr>
              <a:buSzPts val="2000"/>
              <a:buFont typeface="Arial"/>
              <a:buNone/>
              <a:defRPr sz="2000" b="0" i="0" u="none" strike="noStrike" cap="none">
                <a:solidFill>
                  <a:srgbClr val="25303B"/>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atermark 1">
  <p:cSld name="Watermark 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4900"/>
              <a:buFont typeface="Cambria"/>
              <a:buNone/>
              <a:defRPr sz="4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56923" y="2467984"/>
            <a:ext cx="4778100" cy="1008300"/>
          </a:xfrm>
          <a:prstGeom prst="rect">
            <a:avLst/>
          </a:prstGeom>
          <a:noFill/>
          <a:ln>
            <a:noFill/>
          </a:ln>
        </p:spPr>
        <p:txBody>
          <a:bodyPr spcFirstLastPara="1" wrap="square" lIns="81650" tIns="40825" rIns="81650" bIns="40825" anchor="t" anchorCtr="0">
            <a:noAutofit/>
          </a:bodyPr>
          <a:lstStyle>
            <a:lvl1pPr marL="457200" lvl="0" indent="-228600" algn="l" rtl="0">
              <a:spcBef>
                <a:spcPts val="360"/>
              </a:spcBef>
              <a:spcAft>
                <a:spcPts val="0"/>
              </a:spcAft>
              <a:buClr>
                <a:srgbClr val="25303B"/>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atermark 2">
  <p:cSld name="Watermark 2">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9"/>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3800"/>
              <a:buFont typeface="Cambria"/>
              <a:buNone/>
              <a:defRPr sz="3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9"/>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25303B"/>
              </a:buClr>
              <a:buSzPts val="2500"/>
              <a:buFont typeface="Arial"/>
              <a:buNone/>
              <a:defRPr sz="2500">
                <a:solidFill>
                  <a:srgbClr val="25303B"/>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72" name="Google Shape;72;p19"/>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25303B"/>
              </a:buClr>
              <a:buSzPts val="2000"/>
              <a:buFont typeface="Arial"/>
              <a:buNone/>
              <a:defRPr sz="2000" b="0" i="0" u="none" strike="noStrike" cap="none">
                <a:solidFill>
                  <a:srgbClr val="25303B"/>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3"/>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25303B"/>
              </a:buClr>
              <a:buSzPts val="2000"/>
              <a:buNone/>
              <a:defRPr sz="2000" cap="none"/>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4" name="Google Shape;74;p19"/>
          <p:cNvSpPr txBox="1">
            <a:spLocks noGrp="1"/>
          </p:cNvSpPr>
          <p:nvPr>
            <p:ph type="body" idx="4"/>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25303B"/>
              </a:buClr>
              <a:buSzPts val="1600"/>
              <a:buFont typeface="Noto Sans Symbols"/>
              <a:buChar char="▪"/>
              <a:defRPr sz="2000" cap="none"/>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1">
  <p:cSld name="Logo 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4900"/>
              <a:buFont typeface="Cambria"/>
              <a:buNone/>
              <a:defRPr sz="4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20"/>
          <p:cNvSpPr txBox="1">
            <a:spLocks noGrp="1"/>
          </p:cNvSpPr>
          <p:nvPr>
            <p:ph type="body" idx="1"/>
          </p:nvPr>
        </p:nvSpPr>
        <p:spPr>
          <a:xfrm>
            <a:off x="456923" y="2467984"/>
            <a:ext cx="4778100" cy="1008300"/>
          </a:xfrm>
          <a:prstGeom prst="rect">
            <a:avLst/>
          </a:prstGeom>
          <a:noFill/>
          <a:ln>
            <a:noFill/>
          </a:ln>
        </p:spPr>
        <p:txBody>
          <a:bodyPr spcFirstLastPara="1" wrap="square" lIns="81650" tIns="40825" rIns="81650" bIns="40825" anchor="t" anchorCtr="0">
            <a:noAutofit/>
          </a:bodyPr>
          <a:lstStyle>
            <a:lvl1pPr marL="457200" lvl="0" indent="-228600" algn="l" rtl="0">
              <a:spcBef>
                <a:spcPts val="360"/>
              </a:spcBef>
              <a:spcAft>
                <a:spcPts val="0"/>
              </a:spcAft>
              <a:buClr>
                <a:srgbClr val="25303B"/>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go 2">
  <p:cSld name="Logo 2">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1"/>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25303B"/>
              </a:buClr>
              <a:buSzPts val="2000"/>
              <a:buFont typeface="Arial"/>
              <a:buNone/>
              <a:defRPr sz="2000" b="0" i="0" u="none" strike="noStrike" cap="none">
                <a:solidFill>
                  <a:srgbClr val="25303B"/>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1"/>
          <p:cNvSpPr txBox="1">
            <a:spLocks noGrp="1"/>
          </p:cNvSpPr>
          <p:nvPr>
            <p:ph type="body" idx="1"/>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25303B"/>
              </a:buClr>
              <a:buSzPts val="2000"/>
              <a:buNone/>
              <a:defRPr sz="2000" cap="none"/>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body" idx="3"/>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25303B"/>
              </a:buClr>
              <a:buSzPts val="1600"/>
              <a:buFont typeface="Noto Sans Symbols"/>
              <a:buChar char="▪"/>
              <a:defRPr sz="2000" cap="none"/>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2" name="Google Shape;82;p21"/>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3800"/>
              <a:buFont typeface="Cambria"/>
              <a:buNone/>
              <a:defRPr sz="3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1"/>
          <p:cNvSpPr txBox="1">
            <a:spLocks noGrp="1"/>
          </p:cNvSpPr>
          <p:nvPr>
            <p:ph type="subTitle" idx="4"/>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25303B"/>
              </a:buClr>
              <a:buSzPts val="2500"/>
              <a:buFont typeface="Arial"/>
              <a:buNone/>
              <a:defRPr sz="2500">
                <a:solidFill>
                  <a:srgbClr val="25303B"/>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mple 1">
  <p:cSld name="Simple 1">
    <p:bg>
      <p:bgPr>
        <a:no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4900"/>
              <a:buFont typeface="Cambria"/>
              <a:buNone/>
              <a:defRPr sz="4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2"/>
          <p:cNvSpPr txBox="1">
            <a:spLocks noGrp="1"/>
          </p:cNvSpPr>
          <p:nvPr>
            <p:ph type="body" idx="1"/>
          </p:nvPr>
        </p:nvSpPr>
        <p:spPr>
          <a:xfrm>
            <a:off x="456923" y="2467984"/>
            <a:ext cx="4778100" cy="1008300"/>
          </a:xfrm>
          <a:prstGeom prst="rect">
            <a:avLst/>
          </a:prstGeom>
          <a:noFill/>
          <a:ln>
            <a:noFill/>
          </a:ln>
        </p:spPr>
        <p:txBody>
          <a:bodyPr spcFirstLastPara="1" wrap="square" lIns="81650" tIns="40825" rIns="81650" bIns="40825" anchor="t" anchorCtr="0">
            <a:noAutofit/>
          </a:bodyPr>
          <a:lstStyle>
            <a:lvl1pPr marL="457200" lvl="0" indent="-228600" algn="l" rtl="0">
              <a:spcBef>
                <a:spcPts val="360"/>
              </a:spcBef>
              <a:spcAft>
                <a:spcPts val="0"/>
              </a:spcAft>
              <a:buClr>
                <a:srgbClr val="25303B"/>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mple 2">
  <p:cSld name="Simple 2">
    <p:bg>
      <p:bgPr>
        <a:noFill/>
        <a:effectLst/>
      </p:bgPr>
    </p:bg>
    <p:spTree>
      <p:nvGrpSpPr>
        <p:cNvPr id="1" name="Shape 87"/>
        <p:cNvGrpSpPr/>
        <p:nvPr/>
      </p:nvGrpSpPr>
      <p:grpSpPr>
        <a:xfrm>
          <a:off x="0" y="0"/>
          <a:ext cx="0" cy="0"/>
          <a:chOff x="0" y="0"/>
          <a:chExt cx="0" cy="0"/>
        </a:xfrm>
      </p:grpSpPr>
      <p:sp>
        <p:nvSpPr>
          <p:cNvPr id="88" name="Google Shape;88;p23"/>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25303B"/>
              </a:buClr>
              <a:buSzPts val="2000"/>
              <a:buFont typeface="Arial"/>
              <a:buNone/>
              <a:defRPr sz="2000" b="0" i="0" u="none" strike="noStrike" cap="none">
                <a:solidFill>
                  <a:srgbClr val="25303B"/>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3"/>
          <p:cNvSpPr txBox="1">
            <a:spLocks noGrp="1"/>
          </p:cNvSpPr>
          <p:nvPr>
            <p:ph type="body" idx="1"/>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25303B"/>
              </a:buClr>
              <a:buSzPts val="2000"/>
              <a:buNone/>
              <a:defRPr sz="2000" cap="none"/>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 name="Google Shape;90;p23"/>
          <p:cNvSpPr txBox="1">
            <a:spLocks noGrp="1"/>
          </p:cNvSpPr>
          <p:nvPr>
            <p:ph type="body" idx="3"/>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25303B"/>
              </a:buClr>
              <a:buSzPts val="1600"/>
              <a:buFont typeface="Noto Sans Symbols"/>
              <a:buChar char="▪"/>
              <a:defRPr sz="2000" cap="none"/>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 name="Google Shape;91;p23"/>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dk1"/>
              </a:buClr>
              <a:buSzPts val="3800"/>
              <a:buFont typeface="Cambria"/>
              <a:buNone/>
              <a:defRPr sz="3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3"/>
          <p:cNvSpPr txBox="1">
            <a:spLocks noGrp="1"/>
          </p:cNvSpPr>
          <p:nvPr>
            <p:ph type="subTitle" idx="4"/>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25303B"/>
              </a:buClr>
              <a:buSzPts val="2500"/>
              <a:buFont typeface="Arial"/>
              <a:buNone/>
              <a:defRPr sz="2500">
                <a:solidFill>
                  <a:srgbClr val="25303B"/>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rcoal watermark and logo 1">
  <p:cSld name="Charcoal watermark and logo 1">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lt1"/>
              </a:buClr>
              <a:buSzPts val="4900"/>
              <a:buFont typeface="Cambria"/>
              <a:buNone/>
              <a:defRPr sz="49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456923" y="2467984"/>
            <a:ext cx="4778100" cy="543600"/>
          </a:xfrm>
          <a:prstGeom prst="rect">
            <a:avLst/>
          </a:prstGeom>
          <a:noFill/>
          <a:ln>
            <a:noFill/>
          </a:ln>
        </p:spPr>
        <p:txBody>
          <a:bodyPr spcFirstLastPara="1" wrap="square" lIns="81650" tIns="40825" rIns="81650" bIns="40825" anchor="t" anchorCtr="0">
            <a:noAutofit/>
          </a:bodyPr>
          <a:lstStyle>
            <a:lvl1pPr marL="457200" lvl="0" indent="-228600" algn="l" rtl="0">
              <a:spcBef>
                <a:spcPts val="600"/>
              </a:spcBef>
              <a:spcAft>
                <a:spcPts val="0"/>
              </a:spcAft>
              <a:buClr>
                <a:srgbClr val="FFFFFF"/>
              </a:buClr>
              <a:buSzPts val="3000"/>
              <a:buNone/>
              <a:defRPr>
                <a:solidFill>
                  <a:srgbClr val="FFFFFF"/>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rcoal watermark and logo 2">
  <p:cSld name="Charcoal watermark and logo 2">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rgbClr val="FFFFFF"/>
              </a:buClr>
              <a:buSzPts val="3800"/>
              <a:buFont typeface="Cambria"/>
              <a:buNone/>
              <a:defRPr sz="38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25"/>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FFFFFF"/>
              </a:buClr>
              <a:buSzPts val="2500"/>
              <a:buFont typeface="Arial"/>
              <a:buNone/>
              <a:defRPr sz="2500">
                <a:solidFill>
                  <a:srgbClr val="FFFFFF"/>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99" name="Google Shape;99;p25"/>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FFFFFF"/>
              </a:buClr>
              <a:buSzPts val="2000"/>
              <a:buFont typeface="Arial"/>
              <a:buNone/>
              <a:defRPr sz="2000" b="0" i="0" u="none" strike="noStrike" cap="none">
                <a:solidFill>
                  <a:srgbClr val="FFFFFF"/>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5"/>
          <p:cNvSpPr txBox="1">
            <a:spLocks noGrp="1"/>
          </p:cNvSpPr>
          <p:nvPr>
            <p:ph type="body" idx="3"/>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FFFFFF"/>
              </a:buClr>
              <a:buSzPts val="2000"/>
              <a:buNone/>
              <a:defRPr sz="2000" cap="none">
                <a:solidFill>
                  <a:srgbClr val="FFFFFF"/>
                </a:solidFill>
              </a:defRPr>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1" name="Google Shape;101;p25"/>
          <p:cNvSpPr txBox="1">
            <a:spLocks noGrp="1"/>
          </p:cNvSpPr>
          <p:nvPr>
            <p:ph type="body" idx="4"/>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rtl="0">
              <a:spcBef>
                <a:spcPts val="400"/>
              </a:spcBef>
              <a:spcAft>
                <a:spcPts val="0"/>
              </a:spcAft>
              <a:buClr>
                <a:srgbClr val="FFFFFF"/>
              </a:buClr>
              <a:buSzPts val="2000"/>
              <a:buChar char="–"/>
              <a:defRPr sz="2000">
                <a:solidFill>
                  <a:srgbClr val="FFFFFF"/>
                </a:solidFill>
              </a:defRPr>
            </a:lvl2pPr>
            <a:lvl3pPr marL="1371600" lvl="2" indent="-342900" algn="l" rtl="0">
              <a:spcBef>
                <a:spcPts val="360"/>
              </a:spcBef>
              <a:spcAft>
                <a:spcPts val="0"/>
              </a:spcAft>
              <a:buClr>
                <a:srgbClr val="FFFFFF"/>
              </a:buClr>
              <a:buSzPts val="1800"/>
              <a:buChar char="•"/>
              <a:defRPr sz="1800">
                <a:solidFill>
                  <a:srgbClr val="FFFFFF"/>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harcoal watermark 1">
  <p:cSld name="Charcoal watermark 1">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lt1"/>
              </a:buClr>
              <a:buSzPts val="4900"/>
              <a:buFont typeface="Cambria"/>
              <a:buNone/>
              <a:defRPr sz="49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26"/>
          <p:cNvSpPr txBox="1">
            <a:spLocks noGrp="1"/>
          </p:cNvSpPr>
          <p:nvPr>
            <p:ph type="body" idx="1"/>
          </p:nvPr>
        </p:nvSpPr>
        <p:spPr>
          <a:xfrm>
            <a:off x="456923" y="2467984"/>
            <a:ext cx="4778100" cy="543600"/>
          </a:xfrm>
          <a:prstGeom prst="rect">
            <a:avLst/>
          </a:prstGeom>
          <a:noFill/>
          <a:ln>
            <a:noFill/>
          </a:ln>
        </p:spPr>
        <p:txBody>
          <a:bodyPr spcFirstLastPara="1" wrap="square" lIns="81650" tIns="40825" rIns="81650" bIns="40825" anchor="t" anchorCtr="0">
            <a:noAutofit/>
          </a:bodyPr>
          <a:lstStyle>
            <a:lvl1pPr marL="457200" lvl="0" indent="-228600" algn="l" rtl="0">
              <a:spcBef>
                <a:spcPts val="600"/>
              </a:spcBef>
              <a:spcAft>
                <a:spcPts val="0"/>
              </a:spcAft>
              <a:buClr>
                <a:srgbClr val="FFFFFF"/>
              </a:buClr>
              <a:buSzPts val="3000"/>
              <a:buNone/>
              <a:defRPr>
                <a:solidFill>
                  <a:srgbClr val="FFFFFF"/>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arcoal watermark 2">
  <p:cSld name="Charcoal watermark 2">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FFFFFF"/>
              </a:buClr>
              <a:buSzPts val="2000"/>
              <a:buFont typeface="Arial"/>
              <a:buNone/>
              <a:defRPr sz="2000" b="0" i="0" u="none" strike="noStrike" cap="none">
                <a:solidFill>
                  <a:srgbClr val="FFFFFF"/>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7"/>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rgbClr val="FFFFFF"/>
              </a:buClr>
              <a:buSzPts val="3800"/>
              <a:buFont typeface="Cambria"/>
              <a:buNone/>
              <a:defRPr sz="38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7"/>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FFFFFF"/>
              </a:buClr>
              <a:buSzPts val="2500"/>
              <a:buFont typeface="Arial"/>
              <a:buNone/>
              <a:defRPr sz="2500">
                <a:solidFill>
                  <a:srgbClr val="FFFFFF"/>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109" name="Google Shape;109;p27"/>
          <p:cNvSpPr txBox="1">
            <a:spLocks noGrp="1"/>
          </p:cNvSpPr>
          <p:nvPr>
            <p:ph type="body" idx="3"/>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FFFFFF"/>
              </a:buClr>
              <a:buSzPts val="2000"/>
              <a:buNone/>
              <a:defRPr sz="2000" cap="none">
                <a:solidFill>
                  <a:srgbClr val="FFFFFF"/>
                </a:solidFill>
              </a:defRPr>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 name="Google Shape;110;p27"/>
          <p:cNvSpPr txBox="1">
            <a:spLocks noGrp="1"/>
          </p:cNvSpPr>
          <p:nvPr>
            <p:ph type="body" idx="4"/>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rtl="0">
              <a:spcBef>
                <a:spcPts val="400"/>
              </a:spcBef>
              <a:spcAft>
                <a:spcPts val="0"/>
              </a:spcAft>
              <a:buClr>
                <a:srgbClr val="FFFFFF"/>
              </a:buClr>
              <a:buSzPts val="2000"/>
              <a:buChar char="–"/>
              <a:defRPr sz="2000">
                <a:solidFill>
                  <a:srgbClr val="FFFFFF"/>
                </a:solidFill>
              </a:defRPr>
            </a:lvl2pPr>
            <a:lvl3pPr marL="1371600" lvl="2" indent="-342900" algn="l" rtl="0">
              <a:spcBef>
                <a:spcPts val="360"/>
              </a:spcBef>
              <a:spcAft>
                <a:spcPts val="0"/>
              </a:spcAft>
              <a:buClr>
                <a:srgbClr val="FFFFFF"/>
              </a:buClr>
              <a:buSzPts val="1800"/>
              <a:buChar char="•"/>
              <a:defRPr sz="1800">
                <a:solidFill>
                  <a:srgbClr val="FFFFFF"/>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rcoal logo 1">
  <p:cSld name="Charcoal logo 1">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lt1"/>
              </a:buClr>
              <a:buSzPts val="4900"/>
              <a:buFont typeface="Cambria"/>
              <a:buNone/>
              <a:defRPr sz="49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456923" y="2467984"/>
            <a:ext cx="4778100" cy="543600"/>
          </a:xfrm>
          <a:prstGeom prst="rect">
            <a:avLst/>
          </a:prstGeom>
          <a:noFill/>
          <a:ln>
            <a:noFill/>
          </a:ln>
        </p:spPr>
        <p:txBody>
          <a:bodyPr spcFirstLastPara="1" wrap="square" lIns="81650" tIns="40825" rIns="81650" bIns="40825" anchor="t" anchorCtr="0">
            <a:noAutofit/>
          </a:bodyPr>
          <a:lstStyle>
            <a:lvl1pPr marL="457200" lvl="0" indent="-228600" algn="l" rtl="0">
              <a:spcBef>
                <a:spcPts val="600"/>
              </a:spcBef>
              <a:spcAft>
                <a:spcPts val="0"/>
              </a:spcAft>
              <a:buClr>
                <a:srgbClr val="FFFFFF"/>
              </a:buClr>
              <a:buSzPts val="3000"/>
              <a:buNone/>
              <a:defRPr>
                <a:solidFill>
                  <a:srgbClr val="FFFFFF"/>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coal logo 2">
  <p:cSld name="Charcoal logo 2">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9"/>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FFFFFF"/>
              </a:buClr>
              <a:buSzPts val="2000"/>
              <a:buFont typeface="Arial"/>
              <a:buNone/>
              <a:defRPr sz="2000" b="0" i="0" u="none" strike="noStrike" cap="none">
                <a:solidFill>
                  <a:srgbClr val="FFFFFF"/>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9"/>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rgbClr val="FFFFFF"/>
              </a:buClr>
              <a:buSzPts val="3800"/>
              <a:buFont typeface="Cambria"/>
              <a:buNone/>
              <a:defRPr sz="38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9"/>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FFFFFF"/>
              </a:buClr>
              <a:buSzPts val="2500"/>
              <a:buFont typeface="Arial"/>
              <a:buNone/>
              <a:defRPr sz="2500">
                <a:solidFill>
                  <a:srgbClr val="FFFFFF"/>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118" name="Google Shape;118;p29"/>
          <p:cNvSpPr txBox="1">
            <a:spLocks noGrp="1"/>
          </p:cNvSpPr>
          <p:nvPr>
            <p:ph type="body" idx="3"/>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FFFFFF"/>
              </a:buClr>
              <a:buSzPts val="2000"/>
              <a:buNone/>
              <a:defRPr sz="2000" cap="none">
                <a:solidFill>
                  <a:srgbClr val="FFFFFF"/>
                </a:solidFill>
              </a:defRPr>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29"/>
          <p:cNvSpPr txBox="1">
            <a:spLocks noGrp="1"/>
          </p:cNvSpPr>
          <p:nvPr>
            <p:ph type="body" idx="4"/>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rtl="0">
              <a:spcBef>
                <a:spcPts val="400"/>
              </a:spcBef>
              <a:spcAft>
                <a:spcPts val="0"/>
              </a:spcAft>
              <a:buClr>
                <a:srgbClr val="FFFFFF"/>
              </a:buClr>
              <a:buSzPts val="2000"/>
              <a:buChar char="–"/>
              <a:defRPr sz="2000">
                <a:solidFill>
                  <a:srgbClr val="FFFFFF"/>
                </a:solidFill>
              </a:defRPr>
            </a:lvl2pPr>
            <a:lvl3pPr marL="1371600" lvl="2" indent="-342900" algn="l" rtl="0">
              <a:spcBef>
                <a:spcPts val="360"/>
              </a:spcBef>
              <a:spcAft>
                <a:spcPts val="0"/>
              </a:spcAft>
              <a:buClr>
                <a:srgbClr val="FFFFFF"/>
              </a:buClr>
              <a:buSzPts val="1800"/>
              <a:buChar char="•"/>
              <a:defRPr sz="1800">
                <a:solidFill>
                  <a:srgbClr val="FFFFFF"/>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arcoal Simple 1">
  <p:cSld name="Charcoal Simple 1">
    <p:bg>
      <p:bgPr>
        <a:noFill/>
        <a:effectLst/>
      </p:bgPr>
    </p:bg>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chemeClr val="lt1"/>
              </a:buClr>
              <a:buSzPts val="4900"/>
              <a:buFont typeface="Cambria"/>
              <a:buNone/>
              <a:defRPr sz="49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30"/>
          <p:cNvSpPr txBox="1">
            <a:spLocks noGrp="1"/>
          </p:cNvSpPr>
          <p:nvPr>
            <p:ph type="body" idx="1"/>
          </p:nvPr>
        </p:nvSpPr>
        <p:spPr>
          <a:xfrm>
            <a:off x="456923" y="2467984"/>
            <a:ext cx="4778100" cy="543600"/>
          </a:xfrm>
          <a:prstGeom prst="rect">
            <a:avLst/>
          </a:prstGeom>
          <a:noFill/>
          <a:ln>
            <a:noFill/>
          </a:ln>
        </p:spPr>
        <p:txBody>
          <a:bodyPr spcFirstLastPara="1" wrap="square" lIns="81650" tIns="40825" rIns="81650" bIns="40825" anchor="t" anchorCtr="0">
            <a:noAutofit/>
          </a:bodyPr>
          <a:lstStyle>
            <a:lvl1pPr marL="457200" lvl="0" indent="-228600" algn="l" rtl="0">
              <a:spcBef>
                <a:spcPts val="600"/>
              </a:spcBef>
              <a:spcAft>
                <a:spcPts val="0"/>
              </a:spcAft>
              <a:buClr>
                <a:srgbClr val="FFFFFF"/>
              </a:buClr>
              <a:buSzPts val="3000"/>
              <a:buNone/>
              <a:defRPr>
                <a:solidFill>
                  <a:srgbClr val="FFFFFF"/>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coal Simple 2">
  <p:cSld name="Charcoal Simple 2">
    <p:bg>
      <p:bgPr>
        <a:noFill/>
        <a:effectLst/>
      </p:bgPr>
    </p:bg>
    <p:spTree>
      <p:nvGrpSpPr>
        <p:cNvPr id="1" name="Shape 123"/>
        <p:cNvGrpSpPr/>
        <p:nvPr/>
      </p:nvGrpSpPr>
      <p:grpSpPr>
        <a:xfrm>
          <a:off x="0" y="0"/>
          <a:ext cx="0" cy="0"/>
          <a:chOff x="0" y="0"/>
          <a:chExt cx="0" cy="0"/>
        </a:xfrm>
      </p:grpSpPr>
      <p:sp>
        <p:nvSpPr>
          <p:cNvPr id="124" name="Google Shape;124;p31"/>
          <p:cNvSpPr>
            <a:spLocks noGrp="1"/>
          </p:cNvSpPr>
          <p:nvPr>
            <p:ph type="pic" idx="2"/>
          </p:nvPr>
        </p:nvSpPr>
        <p:spPr>
          <a:xfrm>
            <a:off x="5675202" y="1387562"/>
            <a:ext cx="3057900" cy="3313200"/>
          </a:xfrm>
          <a:prstGeom prst="rect">
            <a:avLst/>
          </a:prstGeom>
          <a:noFill/>
          <a:ln>
            <a:noFill/>
          </a:ln>
        </p:spPr>
        <p:txBody>
          <a:bodyPr spcFirstLastPara="1" wrap="square" lIns="81650" tIns="40825" rIns="81650" bIns="40825" anchor="ctr" anchorCtr="0">
            <a:noAutofit/>
          </a:bodyPr>
          <a:lstStyle>
            <a:lvl1pPr marR="0" lvl="0" algn="ctr" rtl="0">
              <a:spcBef>
                <a:spcPts val="400"/>
              </a:spcBef>
              <a:spcAft>
                <a:spcPts val="0"/>
              </a:spcAft>
              <a:buClr>
                <a:srgbClr val="FFFFFF"/>
              </a:buClr>
              <a:buSzPts val="2000"/>
              <a:buFont typeface="Arial"/>
              <a:buNone/>
              <a:defRPr sz="2000" b="0" i="0" u="none" strike="noStrike" cap="none">
                <a:solidFill>
                  <a:srgbClr val="FFFFFF"/>
                </a:solidFill>
                <a:latin typeface="Calibri"/>
                <a:ea typeface="Calibri"/>
                <a:cs typeface="Calibri"/>
                <a:sym typeface="Calibri"/>
              </a:defRPr>
            </a:lvl1pPr>
            <a:lvl2pPr marR="0" lvl="1"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R="0" lvl="2"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31"/>
          <p:cNvSpPr txBox="1">
            <a:spLocks noGrp="1"/>
          </p:cNvSpPr>
          <p:nvPr>
            <p:ph type="ctrTitle"/>
          </p:nvPr>
        </p:nvSpPr>
        <p:spPr>
          <a:xfrm>
            <a:off x="685800" y="1343669"/>
            <a:ext cx="4887300" cy="6666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Clr>
                <a:srgbClr val="FFFFFF"/>
              </a:buClr>
              <a:buSzPts val="3800"/>
              <a:buFont typeface="Cambria"/>
              <a:buNone/>
              <a:defRPr sz="38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31"/>
          <p:cNvSpPr txBox="1">
            <a:spLocks noGrp="1"/>
          </p:cNvSpPr>
          <p:nvPr>
            <p:ph type="subTitle" idx="1"/>
          </p:nvPr>
        </p:nvSpPr>
        <p:spPr>
          <a:xfrm>
            <a:off x="685800" y="1966074"/>
            <a:ext cx="4887300" cy="466800"/>
          </a:xfrm>
          <a:prstGeom prst="rect">
            <a:avLst/>
          </a:prstGeom>
          <a:noFill/>
          <a:ln>
            <a:noFill/>
          </a:ln>
        </p:spPr>
        <p:txBody>
          <a:bodyPr spcFirstLastPara="1" wrap="square" lIns="81650" tIns="40825" rIns="81650" bIns="40825" anchor="t" anchorCtr="0">
            <a:noAutofit/>
          </a:bodyPr>
          <a:lstStyle>
            <a:lvl1pPr marR="0" lvl="0" algn="l" rtl="0">
              <a:lnSpc>
                <a:spcPct val="100000"/>
              </a:lnSpc>
              <a:spcBef>
                <a:spcPts val="500"/>
              </a:spcBef>
              <a:spcAft>
                <a:spcPts val="0"/>
              </a:spcAft>
              <a:buClr>
                <a:srgbClr val="FFFFFF"/>
              </a:buClr>
              <a:buSzPts val="2500"/>
              <a:buFont typeface="Arial"/>
              <a:buNone/>
              <a:defRPr sz="2500">
                <a:solidFill>
                  <a:srgbClr val="FFFFFF"/>
                </a:solidFill>
              </a:defRPr>
            </a:lvl1pPr>
            <a:lvl2pPr lvl="1" algn="ctr" rtl="0">
              <a:spcBef>
                <a:spcPts val="500"/>
              </a:spcBef>
              <a:spcAft>
                <a:spcPts val="0"/>
              </a:spcAft>
              <a:buClr>
                <a:srgbClr val="8A8C8F"/>
              </a:buClr>
              <a:buSzPts val="2500"/>
              <a:buNone/>
              <a:defRPr>
                <a:solidFill>
                  <a:srgbClr val="8A8C8F"/>
                </a:solidFill>
              </a:defRPr>
            </a:lvl2pPr>
            <a:lvl3pPr lvl="2" algn="ctr" rtl="0">
              <a:spcBef>
                <a:spcPts val="420"/>
              </a:spcBef>
              <a:spcAft>
                <a:spcPts val="0"/>
              </a:spcAft>
              <a:buClr>
                <a:srgbClr val="8A8C8F"/>
              </a:buClr>
              <a:buSzPts val="2100"/>
              <a:buNone/>
              <a:defRPr>
                <a:solidFill>
                  <a:srgbClr val="8A8C8F"/>
                </a:solidFill>
              </a:defRPr>
            </a:lvl3pPr>
            <a:lvl4pPr lvl="3" algn="ctr" rtl="0">
              <a:spcBef>
                <a:spcPts val="360"/>
              </a:spcBef>
              <a:spcAft>
                <a:spcPts val="0"/>
              </a:spcAft>
              <a:buClr>
                <a:srgbClr val="8A8C8F"/>
              </a:buClr>
              <a:buSzPts val="1800"/>
              <a:buNone/>
              <a:defRPr>
                <a:solidFill>
                  <a:srgbClr val="8A8C8F"/>
                </a:solidFill>
              </a:defRPr>
            </a:lvl4pPr>
            <a:lvl5pPr lvl="4" algn="ctr" rtl="0">
              <a:spcBef>
                <a:spcPts val="360"/>
              </a:spcBef>
              <a:spcAft>
                <a:spcPts val="0"/>
              </a:spcAft>
              <a:buClr>
                <a:srgbClr val="8A8C8F"/>
              </a:buClr>
              <a:buSzPts val="1800"/>
              <a:buNone/>
              <a:defRPr>
                <a:solidFill>
                  <a:srgbClr val="8A8C8F"/>
                </a:solidFill>
              </a:defRPr>
            </a:lvl5pPr>
            <a:lvl6pPr lvl="5" algn="ctr" rtl="0">
              <a:spcBef>
                <a:spcPts val="360"/>
              </a:spcBef>
              <a:spcAft>
                <a:spcPts val="0"/>
              </a:spcAft>
              <a:buClr>
                <a:srgbClr val="8A8C8F"/>
              </a:buClr>
              <a:buSzPts val="1800"/>
              <a:buNone/>
              <a:defRPr>
                <a:solidFill>
                  <a:srgbClr val="8A8C8F"/>
                </a:solidFill>
              </a:defRPr>
            </a:lvl6pPr>
            <a:lvl7pPr lvl="6" algn="ctr" rtl="0">
              <a:spcBef>
                <a:spcPts val="360"/>
              </a:spcBef>
              <a:spcAft>
                <a:spcPts val="0"/>
              </a:spcAft>
              <a:buClr>
                <a:srgbClr val="8A8C8F"/>
              </a:buClr>
              <a:buSzPts val="1800"/>
              <a:buNone/>
              <a:defRPr>
                <a:solidFill>
                  <a:srgbClr val="8A8C8F"/>
                </a:solidFill>
              </a:defRPr>
            </a:lvl7pPr>
            <a:lvl8pPr lvl="7" algn="ctr" rtl="0">
              <a:spcBef>
                <a:spcPts val="360"/>
              </a:spcBef>
              <a:spcAft>
                <a:spcPts val="0"/>
              </a:spcAft>
              <a:buClr>
                <a:srgbClr val="8A8C8F"/>
              </a:buClr>
              <a:buSzPts val="1800"/>
              <a:buNone/>
              <a:defRPr>
                <a:solidFill>
                  <a:srgbClr val="8A8C8F"/>
                </a:solidFill>
              </a:defRPr>
            </a:lvl8pPr>
            <a:lvl9pPr lvl="8" algn="ctr" rtl="0">
              <a:spcBef>
                <a:spcPts val="360"/>
              </a:spcBef>
              <a:spcAft>
                <a:spcPts val="0"/>
              </a:spcAft>
              <a:buClr>
                <a:srgbClr val="8A8C8F"/>
              </a:buClr>
              <a:buSzPts val="1800"/>
              <a:buNone/>
              <a:defRPr>
                <a:solidFill>
                  <a:srgbClr val="8A8C8F"/>
                </a:solidFill>
              </a:defRPr>
            </a:lvl9pPr>
          </a:lstStyle>
          <a:p>
            <a:endParaRPr/>
          </a:p>
        </p:txBody>
      </p:sp>
      <p:sp>
        <p:nvSpPr>
          <p:cNvPr id="127" name="Google Shape;127;p31"/>
          <p:cNvSpPr txBox="1">
            <a:spLocks noGrp="1"/>
          </p:cNvSpPr>
          <p:nvPr>
            <p:ph type="body" idx="3"/>
          </p:nvPr>
        </p:nvSpPr>
        <p:spPr>
          <a:xfrm>
            <a:off x="685940" y="2384775"/>
            <a:ext cx="4887000" cy="390000"/>
          </a:xfrm>
          <a:prstGeom prst="rect">
            <a:avLst/>
          </a:prstGeom>
          <a:noFill/>
          <a:ln>
            <a:noFill/>
          </a:ln>
        </p:spPr>
        <p:txBody>
          <a:bodyPr spcFirstLastPara="1" wrap="square" lIns="81650" tIns="40825" rIns="81650" bIns="40825" anchor="t" anchorCtr="0">
            <a:noAutofit/>
          </a:bodyPr>
          <a:lstStyle>
            <a:lvl1pPr marL="457200" lvl="0" indent="-228600" algn="l" rtl="0">
              <a:spcBef>
                <a:spcPts val="400"/>
              </a:spcBef>
              <a:spcAft>
                <a:spcPts val="0"/>
              </a:spcAft>
              <a:buClr>
                <a:srgbClr val="FFFFFF"/>
              </a:buClr>
              <a:buSzPts val="2000"/>
              <a:buNone/>
              <a:defRPr sz="2000" cap="none">
                <a:solidFill>
                  <a:srgbClr val="FFFFFF"/>
                </a:solidFill>
              </a:defRPr>
            </a:lvl1pPr>
            <a:lvl2pPr marL="914400" lvl="1" indent="-228600" algn="l" rtl="0">
              <a:spcBef>
                <a:spcPts val="500"/>
              </a:spcBef>
              <a:spcAft>
                <a:spcPts val="0"/>
              </a:spcAft>
              <a:buClr>
                <a:schemeClr val="dk1"/>
              </a:buClr>
              <a:buSzPts val="2500"/>
              <a:buNone/>
              <a:defRPr/>
            </a:lvl2pPr>
            <a:lvl3pPr marL="1371600" lvl="2" indent="-355600" algn="l" rtl="0">
              <a:spcBef>
                <a:spcPts val="400"/>
              </a:spcBef>
              <a:spcAft>
                <a:spcPts val="0"/>
              </a:spcAft>
              <a:buClr>
                <a:schemeClr val="dk1"/>
              </a:buClr>
              <a:buSzPts val="2000"/>
              <a:buChar char="•"/>
              <a:defRPr sz="20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8" name="Google Shape;128;p31"/>
          <p:cNvSpPr txBox="1">
            <a:spLocks noGrp="1"/>
          </p:cNvSpPr>
          <p:nvPr>
            <p:ph type="body" idx="4"/>
          </p:nvPr>
        </p:nvSpPr>
        <p:spPr>
          <a:xfrm>
            <a:off x="685940" y="2748508"/>
            <a:ext cx="4887000" cy="1091100"/>
          </a:xfrm>
          <a:prstGeom prst="rect">
            <a:avLst/>
          </a:prstGeom>
          <a:noFill/>
          <a:ln>
            <a:noFill/>
          </a:ln>
        </p:spPr>
        <p:txBody>
          <a:bodyPr spcFirstLastPara="1" wrap="square" lIns="81650" tIns="40825" rIns="81650" bIns="40825" anchor="t" anchorCtr="0">
            <a:noAutofit/>
          </a:bodyPr>
          <a:lstStyle>
            <a:lvl1pPr marL="457200" lvl="0" indent="-330200" algn="l" rtl="0">
              <a:spcBef>
                <a:spcPts val="400"/>
              </a:spcBef>
              <a:spcAft>
                <a:spcPts val="0"/>
              </a:spcAft>
              <a:buClr>
                <a:srgbClr val="FFFFFF"/>
              </a:buClr>
              <a:buSzPts val="1600"/>
              <a:buFont typeface="Noto Sans Symbols"/>
              <a:buChar char="▪"/>
              <a:defRPr sz="2000" cap="none">
                <a:solidFill>
                  <a:srgbClr val="FFFFFF"/>
                </a:solidFill>
              </a:defRPr>
            </a:lvl1pPr>
            <a:lvl2pPr marL="914400" lvl="1" indent="-355600" algn="l" rtl="0">
              <a:spcBef>
                <a:spcPts val="400"/>
              </a:spcBef>
              <a:spcAft>
                <a:spcPts val="0"/>
              </a:spcAft>
              <a:buClr>
                <a:srgbClr val="FFFFFF"/>
              </a:buClr>
              <a:buSzPts val="2000"/>
              <a:buChar char="–"/>
              <a:defRPr sz="2000">
                <a:solidFill>
                  <a:srgbClr val="FFFFFF"/>
                </a:solidFill>
              </a:defRPr>
            </a:lvl2pPr>
            <a:lvl3pPr marL="1371600" lvl="2" indent="-342900" algn="l" rtl="0">
              <a:spcBef>
                <a:spcPts val="360"/>
              </a:spcBef>
              <a:spcAft>
                <a:spcPts val="0"/>
              </a:spcAft>
              <a:buClr>
                <a:srgbClr val="FFFFFF"/>
              </a:buClr>
              <a:buSzPts val="1800"/>
              <a:buChar char="•"/>
              <a:defRPr sz="1800">
                <a:solidFill>
                  <a:srgbClr val="FFFFFF"/>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33"/>
          <p:cNvSpPr txBox="1">
            <a:spLocks noGrp="1"/>
          </p:cNvSpPr>
          <p:nvPr>
            <p:ph type="body" idx="1"/>
          </p:nvPr>
        </p:nvSpPr>
        <p:spPr>
          <a:xfrm>
            <a:off x="457200" y="1545636"/>
            <a:ext cx="4038600" cy="30489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2400"/>
              <a:buNone/>
              <a:defRPr sz="2400"/>
            </a:lvl1pPr>
            <a:lvl2pPr marL="914400" lvl="1" indent="-342900" algn="l" rtl="0">
              <a:lnSpc>
                <a:spcPct val="115000"/>
              </a:lnSpc>
              <a:spcBef>
                <a:spcPts val="1600"/>
              </a:spcBef>
              <a:spcAft>
                <a:spcPts val="0"/>
              </a:spcAft>
              <a:buSzPts val="1800"/>
              <a:buChar char="–"/>
              <a:defRPr sz="2000"/>
            </a:lvl2pPr>
            <a:lvl3pPr marL="1371600" lvl="2" indent="-317500" algn="l" rtl="0">
              <a:lnSpc>
                <a:spcPct val="115000"/>
              </a:lnSpc>
              <a:spcBef>
                <a:spcPts val="1600"/>
              </a:spcBef>
              <a:spcAft>
                <a:spcPts val="0"/>
              </a:spcAft>
              <a:buSzPts val="1400"/>
              <a:buChar char="•"/>
              <a:defRPr sz="2000"/>
            </a:lvl3pPr>
            <a:lvl4pPr marL="1828800" lvl="3" indent="-317500" algn="l" rtl="0">
              <a:lnSpc>
                <a:spcPct val="115000"/>
              </a:lnSpc>
              <a:spcBef>
                <a:spcPts val="1600"/>
              </a:spcBef>
              <a:spcAft>
                <a:spcPts val="0"/>
              </a:spcAft>
              <a:buSzPts val="1400"/>
              <a:buChar char="–"/>
              <a:defRPr sz="2000"/>
            </a:lvl4pPr>
            <a:lvl5pPr marL="2286000" lvl="4" indent="-317500" algn="l" rtl="0">
              <a:lnSpc>
                <a:spcPct val="115000"/>
              </a:lnSpc>
              <a:spcBef>
                <a:spcPts val="1600"/>
              </a:spcBef>
              <a:spcAft>
                <a:spcPts val="0"/>
              </a:spcAft>
              <a:buSzPts val="1400"/>
              <a:buChar char="»"/>
              <a:defRPr sz="2000"/>
            </a:lvl5pPr>
            <a:lvl6pPr marL="2743200" lvl="5" indent="-317500" algn="l" rtl="0">
              <a:lnSpc>
                <a:spcPct val="115000"/>
              </a:lnSpc>
              <a:spcBef>
                <a:spcPts val="1600"/>
              </a:spcBef>
              <a:spcAft>
                <a:spcPts val="0"/>
              </a:spcAft>
              <a:buSzPts val="1400"/>
              <a:buChar char="•"/>
              <a:defRPr sz="1800"/>
            </a:lvl6pPr>
            <a:lvl7pPr marL="3200400" lvl="6" indent="-317500" algn="l" rtl="0">
              <a:lnSpc>
                <a:spcPct val="115000"/>
              </a:lnSpc>
              <a:spcBef>
                <a:spcPts val="1600"/>
              </a:spcBef>
              <a:spcAft>
                <a:spcPts val="0"/>
              </a:spcAft>
              <a:buSzPts val="1400"/>
              <a:buChar char="•"/>
              <a:defRPr sz="1800"/>
            </a:lvl7pPr>
            <a:lvl8pPr marL="3657600" lvl="7" indent="-317500" algn="l" rtl="0">
              <a:lnSpc>
                <a:spcPct val="115000"/>
              </a:lnSpc>
              <a:spcBef>
                <a:spcPts val="1600"/>
              </a:spcBef>
              <a:spcAft>
                <a:spcPts val="0"/>
              </a:spcAft>
              <a:buSzPts val="1400"/>
              <a:buChar char="•"/>
              <a:defRPr sz="1800"/>
            </a:lvl8pPr>
            <a:lvl9pPr marL="4114800" lvl="8" indent="-317500" algn="l" rtl="0">
              <a:lnSpc>
                <a:spcPct val="115000"/>
              </a:lnSpc>
              <a:spcBef>
                <a:spcPts val="1600"/>
              </a:spcBef>
              <a:spcAft>
                <a:spcPts val="1600"/>
              </a:spcAft>
              <a:buSzPts val="1400"/>
              <a:buChar char="•"/>
              <a:defRPr sz="1800"/>
            </a:lvl9pPr>
          </a:lstStyle>
          <a:p>
            <a:endParaRPr/>
          </a:p>
        </p:txBody>
      </p:sp>
      <p:sp>
        <p:nvSpPr>
          <p:cNvPr id="134" name="Google Shape;134;p33"/>
          <p:cNvSpPr txBox="1">
            <a:spLocks noGrp="1"/>
          </p:cNvSpPr>
          <p:nvPr>
            <p:ph type="body" idx="2"/>
          </p:nvPr>
        </p:nvSpPr>
        <p:spPr>
          <a:xfrm>
            <a:off x="4648200" y="1545636"/>
            <a:ext cx="4038600" cy="30489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2400"/>
              <a:buNone/>
              <a:defRPr sz="2400"/>
            </a:lvl1pPr>
            <a:lvl2pPr marL="914400" lvl="1" indent="-342900" algn="l" rtl="0">
              <a:lnSpc>
                <a:spcPct val="115000"/>
              </a:lnSpc>
              <a:spcBef>
                <a:spcPts val="1600"/>
              </a:spcBef>
              <a:spcAft>
                <a:spcPts val="0"/>
              </a:spcAft>
              <a:buSzPts val="1800"/>
              <a:buChar char="–"/>
              <a:defRPr sz="2000"/>
            </a:lvl2pPr>
            <a:lvl3pPr marL="1371600" lvl="2" indent="-317500" algn="l" rtl="0">
              <a:lnSpc>
                <a:spcPct val="115000"/>
              </a:lnSpc>
              <a:spcBef>
                <a:spcPts val="1600"/>
              </a:spcBef>
              <a:spcAft>
                <a:spcPts val="0"/>
              </a:spcAft>
              <a:buSzPts val="1400"/>
              <a:buChar char="•"/>
              <a:defRPr sz="2000"/>
            </a:lvl3pPr>
            <a:lvl4pPr marL="1828800" lvl="3" indent="-317500" algn="l" rtl="0">
              <a:lnSpc>
                <a:spcPct val="115000"/>
              </a:lnSpc>
              <a:spcBef>
                <a:spcPts val="1600"/>
              </a:spcBef>
              <a:spcAft>
                <a:spcPts val="0"/>
              </a:spcAft>
              <a:buSzPts val="1400"/>
              <a:buChar char="–"/>
              <a:defRPr sz="2000"/>
            </a:lvl4pPr>
            <a:lvl5pPr marL="2286000" lvl="4" indent="-317500" algn="l" rtl="0">
              <a:lnSpc>
                <a:spcPct val="115000"/>
              </a:lnSpc>
              <a:spcBef>
                <a:spcPts val="1600"/>
              </a:spcBef>
              <a:spcAft>
                <a:spcPts val="0"/>
              </a:spcAft>
              <a:buSzPts val="1400"/>
              <a:buChar char="»"/>
              <a:defRPr sz="2000"/>
            </a:lvl5pPr>
            <a:lvl6pPr marL="2743200" lvl="5" indent="-317500" algn="l" rtl="0">
              <a:lnSpc>
                <a:spcPct val="115000"/>
              </a:lnSpc>
              <a:spcBef>
                <a:spcPts val="1600"/>
              </a:spcBef>
              <a:spcAft>
                <a:spcPts val="0"/>
              </a:spcAft>
              <a:buSzPts val="1400"/>
              <a:buChar char="•"/>
              <a:defRPr sz="1800"/>
            </a:lvl6pPr>
            <a:lvl7pPr marL="3200400" lvl="6" indent="-317500" algn="l" rtl="0">
              <a:lnSpc>
                <a:spcPct val="115000"/>
              </a:lnSpc>
              <a:spcBef>
                <a:spcPts val="1600"/>
              </a:spcBef>
              <a:spcAft>
                <a:spcPts val="0"/>
              </a:spcAft>
              <a:buSzPts val="1400"/>
              <a:buChar char="•"/>
              <a:defRPr sz="1800"/>
            </a:lvl7pPr>
            <a:lvl8pPr marL="3657600" lvl="7" indent="-317500" algn="l" rtl="0">
              <a:lnSpc>
                <a:spcPct val="115000"/>
              </a:lnSpc>
              <a:spcBef>
                <a:spcPts val="1600"/>
              </a:spcBef>
              <a:spcAft>
                <a:spcPts val="0"/>
              </a:spcAft>
              <a:buSzPts val="1400"/>
              <a:buChar char="•"/>
              <a:defRPr sz="1800"/>
            </a:lvl8pPr>
            <a:lvl9pPr marL="4114800" lvl="8" indent="-317500" algn="l" rtl="0">
              <a:lnSpc>
                <a:spcPct val="115000"/>
              </a:lnSpc>
              <a:spcBef>
                <a:spcPts val="1600"/>
              </a:spcBef>
              <a:spcAft>
                <a:spcPts val="1600"/>
              </a:spcAft>
              <a:buSzPts val="1400"/>
              <a:buChar char="•"/>
              <a:defRPr sz="1800"/>
            </a:lvl9pPr>
          </a:lstStyle>
          <a:p>
            <a:endParaRPr/>
          </a:p>
        </p:txBody>
      </p:sp>
      <p:sp>
        <p:nvSpPr>
          <p:cNvPr id="135" name="Google Shape;135;p33"/>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33"/>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33"/>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4"/>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34"/>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34"/>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p3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49" name="Google Shape;149;p36"/>
          <p:cNvSpPr txBox="1">
            <a:spLocks noGrp="1"/>
          </p:cNvSpPr>
          <p:nvPr>
            <p:ph type="subTitle" idx="1"/>
          </p:nvPr>
        </p:nvSpPr>
        <p:spPr>
          <a:xfrm>
            <a:off x="351775" y="2834125"/>
            <a:ext cx="8404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0"/>
        <p:cNvGrpSpPr/>
        <p:nvPr/>
      </p:nvGrpSpPr>
      <p:grpSpPr>
        <a:xfrm>
          <a:off x="0" y="0"/>
          <a:ext cx="0" cy="0"/>
          <a:chOff x="0" y="0"/>
          <a:chExt cx="0" cy="0"/>
        </a:xfrm>
      </p:grpSpPr>
      <p:sp>
        <p:nvSpPr>
          <p:cNvPr id="151" name="Google Shape;151;p37"/>
          <p:cNvSpPr txBox="1">
            <a:spLocks noGrp="1"/>
          </p:cNvSpPr>
          <p:nvPr>
            <p:ph type="body" idx="1"/>
          </p:nvPr>
        </p:nvSpPr>
        <p:spPr>
          <a:xfrm>
            <a:off x="755576" y="897564"/>
            <a:ext cx="7931100" cy="2937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5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15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5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5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Google Shape;152;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rgbClr val="800080"/>
              </a:buClr>
              <a:buSzPts val="1300"/>
              <a:buFont typeface="Noto Sans Symbols"/>
              <a:buChar char="■"/>
              <a:defRPr sz="20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53" name="Google Shape;153;p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rgbClr val="800080"/>
              </a:buClr>
              <a:buSzPts val="1300"/>
              <a:buFont typeface="Noto Sans Symbols"/>
              <a:buChar char="■"/>
              <a:defRPr sz="20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54" name="Google Shape;154;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1pPr>
            <a:lvl2pPr marL="0" marR="0" lvl="1"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2pPr>
            <a:lvl3pPr marL="0" marR="0" lvl="2"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3pPr>
            <a:lvl4pPr marL="0" marR="0" lvl="3"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4pPr>
            <a:lvl5pPr marL="0" marR="0" lvl="4"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5pPr>
            <a:lvl6pPr marL="0" marR="0" lvl="5"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6pPr>
            <a:lvl7pPr marL="0" marR="0" lvl="6"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7pPr>
            <a:lvl8pPr marL="0" marR="0" lvl="7"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8pPr>
            <a:lvl9pPr marL="0" marR="0" lvl="8"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9pPr>
          </a:lstStyle>
          <a:p>
            <a:pPr marL="0" lvl="0" indent="-82550" algn="l" rtl="0">
              <a:spcBef>
                <a:spcPts val="0"/>
              </a:spcBef>
              <a:spcAft>
                <a:spcPts val="0"/>
              </a:spcAft>
              <a:buClr>
                <a:srgbClr val="800080"/>
              </a:buClr>
              <a:buSzPts val="1300"/>
              <a:buFont typeface="Noto Sans Symbols"/>
              <a:buChar char="■"/>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39"/>
          <p:cNvSpPr txBox="1">
            <a:spLocks noGrp="1"/>
          </p:cNvSpPr>
          <p:nvPr>
            <p:ph type="body" idx="1"/>
          </p:nvPr>
        </p:nvSpPr>
        <p:spPr>
          <a:xfrm>
            <a:off x="457200" y="1545636"/>
            <a:ext cx="4038600" cy="30489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1600"/>
              </a:spcBef>
              <a:spcAft>
                <a:spcPts val="0"/>
              </a:spcAft>
              <a:buSzPts val="1800"/>
              <a:buChar char="○"/>
              <a:defRPr sz="2000"/>
            </a:lvl2pPr>
            <a:lvl3pPr marL="1371600" lvl="2" indent="-317500" algn="l" rtl="0">
              <a:lnSpc>
                <a:spcPct val="115000"/>
              </a:lnSpc>
              <a:spcBef>
                <a:spcPts val="1600"/>
              </a:spcBef>
              <a:spcAft>
                <a:spcPts val="0"/>
              </a:spcAft>
              <a:buSzPts val="1400"/>
              <a:buChar char="■"/>
              <a:defRPr sz="2000"/>
            </a:lvl3pPr>
            <a:lvl4pPr marL="1828800" lvl="3" indent="-317500" algn="l" rtl="0">
              <a:lnSpc>
                <a:spcPct val="115000"/>
              </a:lnSpc>
              <a:spcBef>
                <a:spcPts val="1600"/>
              </a:spcBef>
              <a:spcAft>
                <a:spcPts val="0"/>
              </a:spcAft>
              <a:buSzPts val="1400"/>
              <a:buChar char="●"/>
              <a:defRPr sz="2000"/>
            </a:lvl4pPr>
            <a:lvl5pPr marL="2286000" lvl="4" indent="-317500" algn="l" rtl="0">
              <a:lnSpc>
                <a:spcPct val="115000"/>
              </a:lnSpc>
              <a:spcBef>
                <a:spcPts val="1600"/>
              </a:spcBef>
              <a:spcAft>
                <a:spcPts val="0"/>
              </a:spcAft>
              <a:buSzPts val="1400"/>
              <a:buChar char="○"/>
              <a:defRPr sz="2000"/>
            </a:lvl5pPr>
            <a:lvl6pPr marL="2743200" lvl="5" indent="-317500" algn="l" rtl="0">
              <a:lnSpc>
                <a:spcPct val="115000"/>
              </a:lnSpc>
              <a:spcBef>
                <a:spcPts val="1600"/>
              </a:spcBef>
              <a:spcAft>
                <a:spcPts val="0"/>
              </a:spcAft>
              <a:buSzPts val="1400"/>
              <a:buChar char="■"/>
              <a:defRPr sz="1800"/>
            </a:lvl6pPr>
            <a:lvl7pPr marL="3200400" lvl="6" indent="-317500" algn="l" rtl="0">
              <a:lnSpc>
                <a:spcPct val="115000"/>
              </a:lnSpc>
              <a:spcBef>
                <a:spcPts val="1600"/>
              </a:spcBef>
              <a:spcAft>
                <a:spcPts val="0"/>
              </a:spcAft>
              <a:buSzPts val="1400"/>
              <a:buChar char="●"/>
              <a:defRPr sz="1800"/>
            </a:lvl7pPr>
            <a:lvl8pPr marL="3657600" lvl="7" indent="-317500" algn="l" rtl="0">
              <a:lnSpc>
                <a:spcPct val="115000"/>
              </a:lnSpc>
              <a:spcBef>
                <a:spcPts val="1600"/>
              </a:spcBef>
              <a:spcAft>
                <a:spcPts val="0"/>
              </a:spcAft>
              <a:buSzPts val="1400"/>
              <a:buChar char="○"/>
              <a:defRPr sz="1800"/>
            </a:lvl8pPr>
            <a:lvl9pPr marL="4114800" lvl="8" indent="-317500" algn="l" rtl="0">
              <a:lnSpc>
                <a:spcPct val="115000"/>
              </a:lnSpc>
              <a:spcBef>
                <a:spcPts val="1600"/>
              </a:spcBef>
              <a:spcAft>
                <a:spcPts val="1600"/>
              </a:spcAft>
              <a:buSzPts val="1400"/>
              <a:buChar char="■"/>
              <a:defRPr sz="1800"/>
            </a:lvl9pPr>
          </a:lstStyle>
          <a:p>
            <a:endParaRPr/>
          </a:p>
        </p:txBody>
      </p:sp>
      <p:sp>
        <p:nvSpPr>
          <p:cNvPr id="160" name="Google Shape;160;p39"/>
          <p:cNvSpPr txBox="1">
            <a:spLocks noGrp="1"/>
          </p:cNvSpPr>
          <p:nvPr>
            <p:ph type="body" idx="2"/>
          </p:nvPr>
        </p:nvSpPr>
        <p:spPr>
          <a:xfrm>
            <a:off x="4648200" y="1545636"/>
            <a:ext cx="4038600" cy="30489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1600"/>
              </a:spcBef>
              <a:spcAft>
                <a:spcPts val="0"/>
              </a:spcAft>
              <a:buSzPts val="1800"/>
              <a:buChar char="○"/>
              <a:defRPr sz="2000"/>
            </a:lvl2pPr>
            <a:lvl3pPr marL="1371600" lvl="2" indent="-317500" algn="l" rtl="0">
              <a:lnSpc>
                <a:spcPct val="115000"/>
              </a:lnSpc>
              <a:spcBef>
                <a:spcPts val="1600"/>
              </a:spcBef>
              <a:spcAft>
                <a:spcPts val="0"/>
              </a:spcAft>
              <a:buSzPts val="1400"/>
              <a:buChar char="■"/>
              <a:defRPr sz="2000"/>
            </a:lvl3pPr>
            <a:lvl4pPr marL="1828800" lvl="3" indent="-317500" algn="l" rtl="0">
              <a:lnSpc>
                <a:spcPct val="115000"/>
              </a:lnSpc>
              <a:spcBef>
                <a:spcPts val="1600"/>
              </a:spcBef>
              <a:spcAft>
                <a:spcPts val="0"/>
              </a:spcAft>
              <a:buSzPts val="1400"/>
              <a:buChar char="●"/>
              <a:defRPr sz="2000"/>
            </a:lvl4pPr>
            <a:lvl5pPr marL="2286000" lvl="4" indent="-317500" algn="l" rtl="0">
              <a:lnSpc>
                <a:spcPct val="115000"/>
              </a:lnSpc>
              <a:spcBef>
                <a:spcPts val="1600"/>
              </a:spcBef>
              <a:spcAft>
                <a:spcPts val="0"/>
              </a:spcAft>
              <a:buSzPts val="1400"/>
              <a:buChar char="○"/>
              <a:defRPr sz="2000"/>
            </a:lvl5pPr>
            <a:lvl6pPr marL="2743200" lvl="5" indent="-317500" algn="l" rtl="0">
              <a:lnSpc>
                <a:spcPct val="115000"/>
              </a:lnSpc>
              <a:spcBef>
                <a:spcPts val="1600"/>
              </a:spcBef>
              <a:spcAft>
                <a:spcPts val="0"/>
              </a:spcAft>
              <a:buSzPts val="1400"/>
              <a:buChar char="■"/>
              <a:defRPr sz="1800"/>
            </a:lvl6pPr>
            <a:lvl7pPr marL="3200400" lvl="6" indent="-317500" algn="l" rtl="0">
              <a:lnSpc>
                <a:spcPct val="115000"/>
              </a:lnSpc>
              <a:spcBef>
                <a:spcPts val="1600"/>
              </a:spcBef>
              <a:spcAft>
                <a:spcPts val="0"/>
              </a:spcAft>
              <a:buSzPts val="1400"/>
              <a:buChar char="●"/>
              <a:defRPr sz="1800"/>
            </a:lvl7pPr>
            <a:lvl8pPr marL="3657600" lvl="7" indent="-317500" algn="l" rtl="0">
              <a:lnSpc>
                <a:spcPct val="115000"/>
              </a:lnSpc>
              <a:spcBef>
                <a:spcPts val="1600"/>
              </a:spcBef>
              <a:spcAft>
                <a:spcPts val="0"/>
              </a:spcAft>
              <a:buSzPts val="1400"/>
              <a:buChar char="○"/>
              <a:defRPr sz="1800"/>
            </a:lvl8pPr>
            <a:lvl9pPr marL="4114800" lvl="8" indent="-317500" algn="l" rtl="0">
              <a:lnSpc>
                <a:spcPct val="115000"/>
              </a:lnSpc>
              <a:spcBef>
                <a:spcPts val="1600"/>
              </a:spcBef>
              <a:spcAft>
                <a:spcPts val="1600"/>
              </a:spcAft>
              <a:buSzPts val="1400"/>
              <a:buChar char="■"/>
              <a:defRPr sz="1800"/>
            </a:lvl9pPr>
          </a:lstStyle>
          <a:p>
            <a:endParaRPr/>
          </a:p>
        </p:txBody>
      </p:sp>
      <p:sp>
        <p:nvSpPr>
          <p:cNvPr id="161" name="Google Shape;161;p39"/>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39"/>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39"/>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40"/>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40"/>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40"/>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8"/>
        <p:cNvGrpSpPr/>
        <p:nvPr/>
      </p:nvGrpSpPr>
      <p:grpSpPr>
        <a:xfrm>
          <a:off x="0" y="0"/>
          <a:ext cx="0" cy="0"/>
          <a:chOff x="0" y="0"/>
          <a:chExt cx="0" cy="0"/>
        </a:xfrm>
      </p:grpSpPr>
      <p:sp>
        <p:nvSpPr>
          <p:cNvPr id="169" name="Google Shape;169;p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rgbClr val="800080"/>
              </a:buClr>
              <a:buSzPts val="1300"/>
              <a:buFont typeface="Noto Sans Symbols"/>
              <a:buChar char="■"/>
              <a:defRPr sz="20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70" name="Google Shape;170;p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rgbClr val="800080"/>
              </a:buClr>
              <a:buSzPts val="1300"/>
              <a:buFont typeface="Noto Sans Symbols"/>
              <a:buChar char="■"/>
              <a:defRPr sz="20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71" name="Google Shape;171;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1pPr>
            <a:lvl2pPr marL="0" marR="0" lvl="1"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2pPr>
            <a:lvl3pPr marL="0" marR="0" lvl="2"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3pPr>
            <a:lvl4pPr marL="0" marR="0" lvl="3"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4pPr>
            <a:lvl5pPr marL="0" marR="0" lvl="4"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5pPr>
            <a:lvl6pPr marL="0" marR="0" lvl="5"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6pPr>
            <a:lvl7pPr marL="0" marR="0" lvl="6"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7pPr>
            <a:lvl8pPr marL="0" marR="0" lvl="7"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8pPr>
            <a:lvl9pPr marL="0" marR="0" lvl="8" indent="0" algn="l" rtl="0">
              <a:lnSpc>
                <a:spcPct val="100000"/>
              </a:lnSpc>
              <a:spcBef>
                <a:spcPts val="0"/>
              </a:spcBef>
              <a:spcAft>
                <a:spcPts val="0"/>
              </a:spcAft>
              <a:buClr>
                <a:srgbClr val="800080"/>
              </a:buClr>
              <a:buSzPts val="1300"/>
              <a:buFont typeface="Noto Sans Symbols"/>
              <a:buNone/>
              <a:defRPr sz="2000" b="0" i="0" u="none" strike="noStrike" cap="none">
                <a:solidFill>
                  <a:srgbClr val="000000"/>
                </a:solidFill>
                <a:latin typeface="Tahoma"/>
                <a:ea typeface="Tahoma"/>
                <a:cs typeface="Tahoma"/>
                <a:sym typeface="Tahoma"/>
              </a:defRPr>
            </a:lvl9pPr>
          </a:lstStyle>
          <a:p>
            <a:pPr marL="0" lvl="0" indent="-82550" algn="l" rtl="0">
              <a:spcBef>
                <a:spcPts val="0"/>
              </a:spcBef>
              <a:spcAft>
                <a:spcPts val="0"/>
              </a:spcAft>
              <a:buClr>
                <a:srgbClr val="800080"/>
              </a:buClr>
              <a:buSzPts val="1300"/>
              <a:buFont typeface="Noto Sans Symbols"/>
              <a:buChar char="■"/>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3635375" y="86916"/>
            <a:ext cx="4465500" cy="46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42"/>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42"/>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42"/>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0" name="Google Shape;180;p43"/>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 name="Google Shape;181;p43"/>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p43"/>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8"/>
        <p:cNvGrpSpPr/>
        <p:nvPr/>
      </p:nvGrpSpPr>
      <p:grpSpPr>
        <a:xfrm>
          <a:off x="0" y="0"/>
          <a:ext cx="0" cy="0"/>
          <a:chOff x="0" y="0"/>
          <a:chExt cx="0" cy="0"/>
        </a:xfrm>
      </p:grpSpPr>
      <p:sp>
        <p:nvSpPr>
          <p:cNvPr id="189" name="Google Shape;189;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91" name="Google Shape;191;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
        <p:cNvGrpSpPr/>
        <p:nvPr/>
      </p:nvGrpSpPr>
      <p:grpSpPr>
        <a:xfrm>
          <a:off x="0" y="0"/>
          <a:ext cx="0" cy="0"/>
          <a:chOff x="0" y="0"/>
          <a:chExt cx="0" cy="0"/>
        </a:xfrm>
      </p:grpSpPr>
      <p:sp>
        <p:nvSpPr>
          <p:cNvPr id="193" name="Google Shape;193;p4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4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7"/>
        <p:cNvGrpSpPr/>
        <p:nvPr/>
      </p:nvGrpSpPr>
      <p:grpSpPr>
        <a:xfrm>
          <a:off x="0" y="0"/>
          <a:ext cx="0" cy="0"/>
          <a:chOff x="0" y="0"/>
          <a:chExt cx="0" cy="0"/>
        </a:xfrm>
      </p:grpSpPr>
      <p:sp>
        <p:nvSpPr>
          <p:cNvPr id="198" name="Google Shape;198;p4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0" name="Google Shape;200;p4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1" name="Google Shape;201;p4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2"/>
        <p:cNvGrpSpPr/>
        <p:nvPr/>
      </p:nvGrpSpPr>
      <p:grpSpPr>
        <a:xfrm>
          <a:off x="0" y="0"/>
          <a:ext cx="0" cy="0"/>
          <a:chOff x="0" y="0"/>
          <a:chExt cx="0" cy="0"/>
        </a:xfrm>
      </p:grpSpPr>
      <p:sp>
        <p:nvSpPr>
          <p:cNvPr id="203" name="Google Shape;203;p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2400"/>
              <a:buNone/>
              <a:defRPr/>
            </a:lvl1pPr>
            <a:lvl2pPr marL="914400" lvl="1" indent="-342900" algn="l" rtl="0">
              <a:lnSpc>
                <a:spcPct val="115000"/>
              </a:lnSpc>
              <a:spcBef>
                <a:spcPts val="1600"/>
              </a:spcBef>
              <a:spcAft>
                <a:spcPts val="0"/>
              </a:spcAft>
              <a:buSzPts val="18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4"/>
        <p:cNvGrpSpPr/>
        <p:nvPr/>
      </p:nvGrpSpPr>
      <p:grpSpPr>
        <a:xfrm>
          <a:off x="0" y="0"/>
          <a:ext cx="0" cy="0"/>
          <a:chOff x="0" y="0"/>
          <a:chExt cx="0" cy="0"/>
        </a:xfrm>
      </p:grpSpPr>
      <p:sp>
        <p:nvSpPr>
          <p:cNvPr id="205" name="Google Shape;205;p5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06" name="Google Shape;206;p5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81000" algn="ctr" rtl="0">
              <a:lnSpc>
                <a:spcPct val="115000"/>
              </a:lnSpc>
              <a:spcBef>
                <a:spcPts val="0"/>
              </a:spcBef>
              <a:spcAft>
                <a:spcPts val="0"/>
              </a:spcAft>
              <a:buSzPts val="2400"/>
              <a:buChar char="●"/>
              <a:defRPr/>
            </a:lvl1pPr>
            <a:lvl2pPr marL="914400" lvl="1" indent="-342900" algn="ctr" rtl="0">
              <a:lnSpc>
                <a:spcPct val="115000"/>
              </a:lnSpc>
              <a:spcBef>
                <a:spcPts val="1600"/>
              </a:spcBef>
              <a:spcAft>
                <a:spcPts val="0"/>
              </a:spcAft>
              <a:buSzPts val="18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no watermark)">
  <p:cSld name="Blank (no watermark)">
    <p:bg>
      <p:bgPr>
        <a:solidFill>
          <a:srgbClr val="FFFFFF"/>
        </a:solidFill>
        <a:effectLst/>
      </p:bgPr>
    </p:bg>
    <p:spTree>
      <p:nvGrpSpPr>
        <p:cNvPr id="1" name="Shape 20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1" y="1707504"/>
            <a:ext cx="8229600" cy="8574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Clr>
                <a:schemeClr val="dk1"/>
              </a:buClr>
              <a:buSzPts val="4900"/>
              <a:buFont typeface="Cambria"/>
              <a:buNone/>
              <a:defRPr sz="4900" b="1" i="0" u="none" strike="noStrike" cap="non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1" y="2665988"/>
            <a:ext cx="8229600" cy="543600"/>
          </a:xfrm>
          <a:prstGeom prst="rect">
            <a:avLst/>
          </a:prstGeom>
          <a:noFill/>
          <a:ln>
            <a:noFill/>
          </a:ln>
        </p:spPr>
        <p:txBody>
          <a:bodyPr spcFirstLastPara="1" wrap="square" lIns="81650" tIns="40825" rIns="81650" bIns="40825" anchor="t" anchorCtr="0">
            <a:noAutofit/>
          </a:bodyPr>
          <a:lstStyle>
            <a:lvl1pPr marL="457200" marR="0" lvl="0" indent="-228600" algn="l" rtl="0">
              <a:spcBef>
                <a:spcPts val="600"/>
              </a:spcBef>
              <a:spcAft>
                <a:spcPts val="0"/>
              </a:spcAft>
              <a:buClr>
                <a:srgbClr val="25303B"/>
              </a:buClr>
              <a:buSzPts val="3000"/>
              <a:buFont typeface="Arial"/>
              <a:buNone/>
              <a:defRPr sz="3000" b="0" i="0" u="none" strike="noStrike" cap="none">
                <a:solidFill>
                  <a:srgbClr val="25303B"/>
                </a:solidFill>
                <a:latin typeface="Calibri"/>
                <a:ea typeface="Calibri"/>
                <a:cs typeface="Calibri"/>
                <a:sym typeface="Calibri"/>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A23479"/>
              </a:buClr>
              <a:buSzPts val="3600"/>
              <a:buFont typeface="Cambria"/>
              <a:buNone/>
              <a:defRPr sz="3600" b="0" i="0" u="none" strike="noStrike" cap="none">
                <a:solidFill>
                  <a:srgbClr val="A23479"/>
                </a:solidFill>
                <a:latin typeface="Cambria"/>
                <a:ea typeface="Cambria"/>
                <a:cs typeface="Cambria"/>
                <a:sym typeface="Cambria"/>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44" name="Google Shape;144;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1pPr>
            <a:lvl2pPr marL="914400" marR="0" lvl="1" indent="-342900" algn="l" rtl="0">
              <a:lnSpc>
                <a:spcPct val="115000"/>
              </a:lnSpc>
              <a:spcBef>
                <a:spcPts val="160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pic>
        <p:nvPicPr>
          <p:cNvPr id="145" name="Google Shape;145;p35" descr="UOY-Logo-Stacked-shield-PMS432.png"/>
          <p:cNvPicPr preferRelativeResize="0"/>
          <p:nvPr/>
        </p:nvPicPr>
        <p:blipFill rotWithShape="1">
          <a:blip r:embed="rId20">
            <a:alphaModFix/>
          </a:blip>
          <a:srcRect/>
          <a:stretch/>
        </p:blipFill>
        <p:spPr>
          <a:xfrm>
            <a:off x="6852793" y="181676"/>
            <a:ext cx="1607762" cy="741563"/>
          </a:xfrm>
          <a:prstGeom prst="rect">
            <a:avLst/>
          </a:prstGeom>
          <a:noFill/>
          <a:ln>
            <a:noFill/>
          </a:ln>
        </p:spPr>
      </p:pic>
      <p:cxnSp>
        <p:nvCxnSpPr>
          <p:cNvPr id="146" name="Google Shape;146;p35"/>
          <p:cNvCxnSpPr/>
          <p:nvPr/>
        </p:nvCxnSpPr>
        <p:spPr>
          <a:xfrm>
            <a:off x="-31325" y="31325"/>
            <a:ext cx="9199500" cy="0"/>
          </a:xfrm>
          <a:prstGeom prst="straightConnector1">
            <a:avLst/>
          </a:prstGeom>
          <a:noFill/>
          <a:ln w="114300" cap="flat" cmpd="sng">
            <a:solidFill>
              <a:srgbClr val="175F7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3"/>
          <p:cNvSpPr txBox="1">
            <a:spLocks noGrp="1"/>
          </p:cNvSpPr>
          <p:nvPr>
            <p:ph type="title"/>
          </p:nvPr>
        </p:nvSpPr>
        <p:spPr>
          <a:xfrm>
            <a:off x="-248125" y="2233050"/>
            <a:ext cx="5152800" cy="857400"/>
          </a:xfrm>
          <a:prstGeom prst="rect">
            <a:avLst/>
          </a:prstGeom>
        </p:spPr>
        <p:txBody>
          <a:bodyPr spcFirstLastPara="1" wrap="square" lIns="81650" tIns="40825" rIns="81650" bIns="40825" anchor="ctr" anchorCtr="0">
            <a:noAutofit/>
          </a:bodyPr>
          <a:lstStyle/>
          <a:p>
            <a:pPr marL="0" lvl="0" indent="0" algn="ctr" rtl="0">
              <a:spcBef>
                <a:spcPts val="0"/>
              </a:spcBef>
              <a:spcAft>
                <a:spcPts val="0"/>
              </a:spcAft>
              <a:buNone/>
            </a:pPr>
            <a:r>
              <a:rPr lang="en-GB" sz="7200">
                <a:solidFill>
                  <a:srgbClr val="000000"/>
                </a:solidFill>
              </a:rPr>
              <a:t>Men’s Health @York</a:t>
            </a:r>
            <a:endParaRPr sz="7200">
              <a:solidFill>
                <a:srgbClr val="000000"/>
              </a:solidFill>
            </a:endParaRPr>
          </a:p>
          <a:p>
            <a:pPr marL="0" lvl="0" indent="0" algn="l" rtl="0">
              <a:spcBef>
                <a:spcPts val="0"/>
              </a:spcBef>
              <a:spcAft>
                <a:spcPts val="0"/>
              </a:spcAft>
              <a:buNone/>
            </a:pPr>
            <a:endParaRPr/>
          </a:p>
        </p:txBody>
      </p:sp>
      <p:pic>
        <p:nvPicPr>
          <p:cNvPr id="213" name="Google Shape;213;p53"/>
          <p:cNvPicPr preferRelativeResize="0"/>
          <p:nvPr/>
        </p:nvPicPr>
        <p:blipFill>
          <a:blip r:embed="rId3">
            <a:alphaModFix/>
          </a:blip>
          <a:stretch>
            <a:fillRect/>
          </a:stretch>
        </p:blipFill>
        <p:spPr>
          <a:xfrm>
            <a:off x="4572000" y="1594119"/>
            <a:ext cx="4572000" cy="35889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1"/>
          <p:cNvSpPr txBox="1">
            <a:spLocks noGrp="1"/>
          </p:cNvSpPr>
          <p:nvPr>
            <p:ph type="title"/>
          </p:nvPr>
        </p:nvSpPr>
        <p:spPr>
          <a:xfrm>
            <a:off x="420688" y="141685"/>
            <a:ext cx="8229600" cy="97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sz="4000">
                <a:solidFill>
                  <a:srgbClr val="7030A0"/>
                </a:solidFill>
              </a:rPr>
              <a:t>Looking at your change?</a:t>
            </a:r>
            <a:endParaRPr/>
          </a:p>
        </p:txBody>
      </p:sp>
      <p:sp>
        <p:nvSpPr>
          <p:cNvPr id="276" name="Google Shape;276;p61"/>
          <p:cNvSpPr txBox="1">
            <a:spLocks noGrp="1"/>
          </p:cNvSpPr>
          <p:nvPr>
            <p:ph type="body" idx="2"/>
          </p:nvPr>
        </p:nvSpPr>
        <p:spPr>
          <a:xfrm>
            <a:off x="611188" y="1292960"/>
            <a:ext cx="7848600" cy="3456600"/>
          </a:xfrm>
          <a:prstGeom prst="rect">
            <a:avLst/>
          </a:prstGeom>
          <a:noFill/>
          <a:ln>
            <a:noFill/>
          </a:ln>
        </p:spPr>
        <p:txBody>
          <a:bodyPr spcFirstLastPara="1" wrap="square" lIns="91425" tIns="91425" rIns="91425" bIns="91425" anchor="t" anchorCtr="0">
            <a:noAutofit/>
          </a:bodyPr>
          <a:lstStyle/>
          <a:p>
            <a:pPr marL="76200" lvl="0" indent="0" algn="l" rtl="0">
              <a:lnSpc>
                <a:spcPct val="115000"/>
              </a:lnSpc>
              <a:spcBef>
                <a:spcPts val="0"/>
              </a:spcBef>
              <a:spcAft>
                <a:spcPts val="0"/>
              </a:spcAft>
              <a:buSzPts val="2400"/>
              <a:buNone/>
            </a:pPr>
            <a:r>
              <a:rPr lang="en-GB" sz="3000">
                <a:solidFill>
                  <a:schemeClr val="dk1"/>
                </a:solidFill>
              </a:rPr>
              <a:t>Positive</a:t>
            </a:r>
            <a:endParaRPr sz="3000"/>
          </a:p>
          <a:p>
            <a:pPr marL="914400" lvl="1" indent="-419100" algn="l" rtl="0">
              <a:lnSpc>
                <a:spcPct val="115000"/>
              </a:lnSpc>
              <a:spcBef>
                <a:spcPts val="1600"/>
              </a:spcBef>
              <a:spcAft>
                <a:spcPts val="0"/>
              </a:spcAft>
              <a:buSzPts val="3000"/>
              <a:buChar char="○"/>
            </a:pPr>
            <a:r>
              <a:rPr lang="en-GB" sz="3000">
                <a:solidFill>
                  <a:schemeClr val="dk1"/>
                </a:solidFill>
              </a:rPr>
              <a:t>Now what is good about this change?</a:t>
            </a:r>
            <a:endParaRPr sz="3000"/>
          </a:p>
          <a:p>
            <a:pPr marL="914400" lvl="1" indent="-419100" algn="l" rtl="0">
              <a:lnSpc>
                <a:spcPct val="115000"/>
              </a:lnSpc>
              <a:spcBef>
                <a:spcPts val="1600"/>
              </a:spcBef>
              <a:spcAft>
                <a:spcPts val="0"/>
              </a:spcAft>
              <a:buSzPts val="3000"/>
              <a:buChar char="○"/>
            </a:pPr>
            <a:r>
              <a:rPr lang="en-GB" sz="3000">
                <a:solidFill>
                  <a:schemeClr val="dk1"/>
                </a:solidFill>
              </a:rPr>
              <a:t>What are the benefits?</a:t>
            </a:r>
            <a:endParaRPr sz="3000"/>
          </a:p>
          <a:p>
            <a:pPr marL="914400" lvl="1" indent="-419100" algn="l" rtl="0">
              <a:lnSpc>
                <a:spcPct val="115000"/>
              </a:lnSpc>
              <a:spcBef>
                <a:spcPts val="1600"/>
              </a:spcBef>
              <a:spcAft>
                <a:spcPts val="0"/>
              </a:spcAft>
              <a:buSzPts val="3000"/>
              <a:buChar char="○"/>
            </a:pPr>
            <a:r>
              <a:rPr lang="en-GB" sz="3000">
                <a:solidFill>
                  <a:schemeClr val="dk1"/>
                </a:solidFill>
              </a:rPr>
              <a:t>What do you like about it?</a:t>
            </a:r>
            <a:endParaRPr sz="3000"/>
          </a:p>
          <a:p>
            <a:pPr marL="914400" lvl="1" indent="-228600" algn="l" rtl="0">
              <a:lnSpc>
                <a:spcPct val="115000"/>
              </a:lnSpc>
              <a:spcBef>
                <a:spcPts val="1600"/>
              </a:spcBef>
              <a:spcAft>
                <a:spcPts val="0"/>
              </a:spcAft>
              <a:buSzPts val="1800"/>
              <a:buNone/>
            </a:pPr>
            <a:endParaRPr sz="3600"/>
          </a:p>
          <a:p>
            <a:pPr marL="914400" lvl="1" indent="-228600" algn="l" rtl="0">
              <a:lnSpc>
                <a:spcPct val="115000"/>
              </a:lnSpc>
              <a:spcBef>
                <a:spcPts val="1600"/>
              </a:spcBef>
              <a:spcAft>
                <a:spcPts val="0"/>
              </a:spcAft>
              <a:buSzPts val="1800"/>
              <a:buNone/>
            </a:pPr>
            <a:endParaRPr sz="3600"/>
          </a:p>
          <a:p>
            <a:pPr marL="0" lvl="0" indent="0" algn="l" rtl="0">
              <a:lnSpc>
                <a:spcPct val="115000"/>
              </a:lnSpc>
              <a:spcBef>
                <a:spcPts val="0"/>
              </a:spcBef>
              <a:spcAft>
                <a:spcPts val="0"/>
              </a:spcAft>
              <a:buSzPts val="2400"/>
              <a:buFont typeface="Arial"/>
              <a:buNone/>
            </a:pPr>
            <a:endParaRPr sz="4000"/>
          </a:p>
          <a:p>
            <a:pPr marL="0" lvl="0" indent="0" algn="l" rtl="0">
              <a:lnSpc>
                <a:spcPct val="115000"/>
              </a:lnSpc>
              <a:spcBef>
                <a:spcPts val="0"/>
              </a:spcBef>
              <a:spcAft>
                <a:spcPts val="0"/>
              </a:spcAft>
              <a:buSzPts val="2400"/>
              <a:buFont typeface="Arial"/>
              <a:buNone/>
            </a:pP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2"/>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283" name="Google Shape;283;p62"/>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284" name="Google Shape;284;p62"/>
          <p:cNvGrpSpPr/>
          <p:nvPr/>
        </p:nvGrpSpPr>
        <p:grpSpPr>
          <a:xfrm>
            <a:off x="514724" y="718907"/>
            <a:ext cx="8063401" cy="3819393"/>
            <a:chOff x="-96836" y="193839"/>
            <a:chExt cx="8063401" cy="5092524"/>
          </a:xfrm>
        </p:grpSpPr>
        <p:sp>
          <p:nvSpPr>
            <p:cNvPr id="285" name="Google Shape;285;p62"/>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2"/>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287" name="Google Shape;287;p62"/>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2"/>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289" name="Google Shape;289;p62"/>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2"/>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2"/>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292" name="Google Shape;292;p62"/>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2"/>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294" name="Google Shape;294;p62"/>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2"/>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2"/>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297" name="Google Shape;297;p62"/>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2"/>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299" name="Google Shape;299;p62"/>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2"/>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2"/>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302" name="Google Shape;302;p62"/>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2"/>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04" name="Google Shape;304;p62"/>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3"/>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311" name="Google Shape;311;p63"/>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312" name="Google Shape;312;p63"/>
          <p:cNvGrpSpPr/>
          <p:nvPr/>
        </p:nvGrpSpPr>
        <p:grpSpPr>
          <a:xfrm>
            <a:off x="514724" y="718907"/>
            <a:ext cx="8063401" cy="3819393"/>
            <a:chOff x="-96836" y="193839"/>
            <a:chExt cx="8063401" cy="5092524"/>
          </a:xfrm>
        </p:grpSpPr>
        <p:sp>
          <p:nvSpPr>
            <p:cNvPr id="313" name="Google Shape;313;p63"/>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3"/>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15" name="Google Shape;315;p63"/>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3"/>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317" name="Google Shape;317;p63"/>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3"/>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3"/>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20" name="Google Shape;320;p63"/>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3"/>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322" name="Google Shape;322;p63"/>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3"/>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3"/>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325" name="Google Shape;325;p63"/>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3"/>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327" name="Google Shape;327;p63"/>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3"/>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3"/>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330" name="Google Shape;330;p63"/>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3"/>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32" name="Google Shape;332;p63"/>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63"/>
          <p:cNvSpPr/>
          <p:nvPr/>
        </p:nvSpPr>
        <p:spPr>
          <a:xfrm>
            <a:off x="1803075" y="1564650"/>
            <a:ext cx="5637000" cy="25623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240"/>
              </a:spcBef>
              <a:spcAft>
                <a:spcPts val="0"/>
              </a:spcAft>
              <a:buNone/>
            </a:pPr>
            <a:r>
              <a:rPr lang="en-GB" sz="3000">
                <a:solidFill>
                  <a:schemeClr val="dk1"/>
                </a:solidFill>
              </a:rPr>
              <a:t>Things we </a:t>
            </a:r>
            <a:r>
              <a:rPr lang="en-GB" sz="3000" b="1">
                <a:solidFill>
                  <a:schemeClr val="dk1"/>
                </a:solidFill>
              </a:rPr>
              <a:t>used </a:t>
            </a:r>
            <a:r>
              <a:rPr lang="en-GB" sz="3000">
                <a:solidFill>
                  <a:schemeClr val="dk1"/>
                </a:solidFill>
              </a:rPr>
              <a:t>to be able to do and </a:t>
            </a:r>
            <a:r>
              <a:rPr lang="en-GB" sz="3000" b="1">
                <a:solidFill>
                  <a:schemeClr val="dk1"/>
                </a:solidFill>
              </a:rPr>
              <a:t>still</a:t>
            </a:r>
            <a:r>
              <a:rPr lang="en-GB" sz="3000">
                <a:solidFill>
                  <a:schemeClr val="dk1"/>
                </a:solidFill>
              </a:rPr>
              <a:t> can do</a:t>
            </a:r>
            <a:endParaRPr sz="3000">
              <a:solidFill>
                <a:schemeClr val="dk1"/>
              </a:solidFill>
            </a:endParaRPr>
          </a:p>
          <a:p>
            <a:pPr marL="0" lvl="0" indent="0" algn="ctr" rtl="0">
              <a:lnSpc>
                <a:spcPct val="90000"/>
              </a:lnSpc>
              <a:spcBef>
                <a:spcPts val="240"/>
              </a:spcBef>
              <a:spcAft>
                <a:spcPts val="0"/>
              </a:spcAft>
              <a:buNone/>
            </a:pPr>
            <a:endParaRPr sz="3000">
              <a:solidFill>
                <a:schemeClr val="dk1"/>
              </a:solidFill>
            </a:endParaRPr>
          </a:p>
          <a:p>
            <a:pPr marL="0" lvl="0" indent="0" algn="ctr" rtl="0">
              <a:lnSpc>
                <a:spcPct val="90000"/>
              </a:lnSpc>
              <a:spcBef>
                <a:spcPts val="0"/>
              </a:spcBef>
              <a:spcAft>
                <a:spcPts val="0"/>
              </a:spcAft>
              <a:buNone/>
            </a:pPr>
            <a:r>
              <a:rPr lang="en-GB" sz="2400">
                <a:solidFill>
                  <a:schemeClr val="dk1"/>
                </a:solidFill>
              </a:rPr>
              <a:t>Business as Usual</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4"/>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340" name="Google Shape;340;p64"/>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341" name="Google Shape;341;p64"/>
          <p:cNvGrpSpPr/>
          <p:nvPr/>
        </p:nvGrpSpPr>
        <p:grpSpPr>
          <a:xfrm>
            <a:off x="514724" y="718907"/>
            <a:ext cx="8063401" cy="3819393"/>
            <a:chOff x="-96836" y="193839"/>
            <a:chExt cx="8063401" cy="5092524"/>
          </a:xfrm>
        </p:grpSpPr>
        <p:sp>
          <p:nvSpPr>
            <p:cNvPr id="342" name="Google Shape;342;p64"/>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4"/>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44" name="Google Shape;344;p64"/>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4"/>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346" name="Google Shape;346;p64"/>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4"/>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4"/>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49" name="Google Shape;349;p64"/>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4"/>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351" name="Google Shape;351;p64"/>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4"/>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4"/>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354" name="Google Shape;354;p64"/>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4"/>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356" name="Google Shape;356;p64"/>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4"/>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4"/>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359" name="Google Shape;359;p64"/>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4"/>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61" name="Google Shape;361;p64"/>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64"/>
          <p:cNvSpPr/>
          <p:nvPr/>
        </p:nvSpPr>
        <p:spPr>
          <a:xfrm>
            <a:off x="1803075" y="1564650"/>
            <a:ext cx="5637000" cy="25623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240"/>
              </a:spcBef>
              <a:spcAft>
                <a:spcPts val="0"/>
              </a:spcAft>
              <a:buNone/>
            </a:pPr>
            <a:r>
              <a:rPr lang="en-GB" sz="3000">
                <a:solidFill>
                  <a:schemeClr val="dk1"/>
                </a:solidFill>
              </a:rPr>
              <a:t>Things we </a:t>
            </a:r>
            <a:r>
              <a:rPr lang="en-GB" sz="3000" b="1">
                <a:solidFill>
                  <a:schemeClr val="dk1"/>
                </a:solidFill>
              </a:rPr>
              <a:t>couldn’t </a:t>
            </a:r>
            <a:r>
              <a:rPr lang="en-GB" sz="3000">
                <a:solidFill>
                  <a:schemeClr val="dk1"/>
                </a:solidFill>
              </a:rPr>
              <a:t>do before and still </a:t>
            </a:r>
            <a:r>
              <a:rPr lang="en-GB" sz="3000" b="1">
                <a:solidFill>
                  <a:schemeClr val="dk1"/>
                </a:solidFill>
              </a:rPr>
              <a:t>can’t </a:t>
            </a:r>
            <a:r>
              <a:rPr lang="en-GB" sz="3000">
                <a:solidFill>
                  <a:schemeClr val="dk1"/>
                </a:solidFill>
              </a:rPr>
              <a:t> do</a:t>
            </a:r>
            <a:endParaRPr sz="3000">
              <a:solidFill>
                <a:schemeClr val="dk1"/>
              </a:solidFill>
            </a:endParaRPr>
          </a:p>
          <a:p>
            <a:pPr marL="0" lvl="0" indent="0" algn="ctr" rtl="0">
              <a:lnSpc>
                <a:spcPct val="90000"/>
              </a:lnSpc>
              <a:spcBef>
                <a:spcPts val="240"/>
              </a:spcBef>
              <a:spcAft>
                <a:spcPts val="0"/>
              </a:spcAft>
              <a:buNone/>
            </a:pPr>
            <a:endParaRPr sz="3000">
              <a:solidFill>
                <a:schemeClr val="dk1"/>
              </a:solidFill>
            </a:endParaRPr>
          </a:p>
          <a:p>
            <a:pPr marL="0" lvl="0" indent="0" algn="ctr" rtl="0">
              <a:lnSpc>
                <a:spcPct val="90000"/>
              </a:lnSpc>
              <a:spcBef>
                <a:spcPts val="0"/>
              </a:spcBef>
              <a:spcAft>
                <a:spcPts val="0"/>
              </a:spcAft>
              <a:buClr>
                <a:schemeClr val="dk1"/>
              </a:buClr>
              <a:buSzPts val="1600"/>
              <a:buFont typeface="Arial"/>
              <a:buNone/>
            </a:pPr>
            <a:r>
              <a:rPr lang="en-GB" sz="2400">
                <a:solidFill>
                  <a:schemeClr val="dk1"/>
                </a:solidFill>
              </a:rPr>
              <a:t>Business as Usual</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5"/>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369" name="Google Shape;369;p65"/>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370" name="Google Shape;370;p65"/>
          <p:cNvGrpSpPr/>
          <p:nvPr/>
        </p:nvGrpSpPr>
        <p:grpSpPr>
          <a:xfrm>
            <a:off x="514724" y="718907"/>
            <a:ext cx="8063401" cy="3819393"/>
            <a:chOff x="-96836" y="193839"/>
            <a:chExt cx="8063401" cy="5092524"/>
          </a:xfrm>
        </p:grpSpPr>
        <p:sp>
          <p:nvSpPr>
            <p:cNvPr id="371" name="Google Shape;371;p65"/>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5"/>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73" name="Google Shape;373;p65"/>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5"/>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375" name="Google Shape;375;p65"/>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5"/>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5"/>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378" name="Google Shape;378;p65"/>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5"/>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380" name="Google Shape;380;p65"/>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5"/>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5"/>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383" name="Google Shape;383;p65"/>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5"/>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385" name="Google Shape;385;p65"/>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5"/>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5"/>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388" name="Google Shape;388;p65"/>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5"/>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90" name="Google Shape;390;p65"/>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65"/>
          <p:cNvSpPr/>
          <p:nvPr/>
        </p:nvSpPr>
        <p:spPr>
          <a:xfrm>
            <a:off x="1803075" y="1564650"/>
            <a:ext cx="5637000" cy="25623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240"/>
              </a:spcBef>
              <a:spcAft>
                <a:spcPts val="0"/>
              </a:spcAft>
              <a:buNone/>
            </a:pPr>
            <a:endParaRPr sz="3000">
              <a:solidFill>
                <a:schemeClr val="dk1"/>
              </a:solidFill>
            </a:endParaRPr>
          </a:p>
          <a:p>
            <a:pPr marL="0" lvl="0" indent="0" algn="ctr" rtl="0">
              <a:lnSpc>
                <a:spcPct val="90000"/>
              </a:lnSpc>
              <a:spcBef>
                <a:spcPts val="240"/>
              </a:spcBef>
              <a:spcAft>
                <a:spcPts val="0"/>
              </a:spcAft>
              <a:buNone/>
            </a:pPr>
            <a:r>
              <a:rPr lang="en-GB" sz="3000">
                <a:solidFill>
                  <a:schemeClr val="dk1"/>
                </a:solidFill>
              </a:rPr>
              <a:t>Things we </a:t>
            </a:r>
            <a:r>
              <a:rPr lang="en-GB" sz="3000" b="1">
                <a:solidFill>
                  <a:schemeClr val="dk1"/>
                </a:solidFill>
              </a:rPr>
              <a:t>could</a:t>
            </a:r>
            <a:r>
              <a:rPr lang="en-GB" sz="3000">
                <a:solidFill>
                  <a:schemeClr val="dk1"/>
                </a:solidFill>
              </a:rPr>
              <a:t> do before and now </a:t>
            </a:r>
            <a:r>
              <a:rPr lang="en-GB" sz="3000" b="1">
                <a:solidFill>
                  <a:schemeClr val="dk1"/>
                </a:solidFill>
              </a:rPr>
              <a:t>can’t</a:t>
            </a:r>
            <a:endParaRPr sz="3000" b="1">
              <a:solidFill>
                <a:schemeClr val="dk1"/>
              </a:solidFill>
            </a:endParaRPr>
          </a:p>
          <a:p>
            <a:pPr marL="0" lvl="0" indent="0" algn="ctr" rtl="0">
              <a:lnSpc>
                <a:spcPct val="90000"/>
              </a:lnSpc>
              <a:spcBef>
                <a:spcPts val="240"/>
              </a:spcBef>
              <a:spcAft>
                <a:spcPts val="0"/>
              </a:spcAft>
              <a:buNone/>
            </a:pPr>
            <a:endParaRPr sz="3000" b="1">
              <a:solidFill>
                <a:schemeClr val="dk1"/>
              </a:solidFill>
            </a:endParaRPr>
          </a:p>
          <a:p>
            <a:pPr marL="0" lvl="0" indent="0" algn="ctr" rtl="0">
              <a:lnSpc>
                <a:spcPct val="90000"/>
              </a:lnSpc>
              <a:spcBef>
                <a:spcPts val="0"/>
              </a:spcBef>
              <a:spcAft>
                <a:spcPts val="0"/>
              </a:spcAft>
              <a:buNone/>
            </a:pPr>
            <a:r>
              <a:rPr lang="en-GB" sz="2400">
                <a:solidFill>
                  <a:schemeClr val="dk1"/>
                </a:solidFill>
              </a:rPr>
              <a:t>Let go</a:t>
            </a:r>
            <a:endParaRPr sz="2400">
              <a:solidFill>
                <a:schemeClr val="dk1"/>
              </a:solidFill>
            </a:endParaRPr>
          </a:p>
          <a:p>
            <a:pPr marL="0" lvl="0" indent="0" algn="l" rtl="0">
              <a:lnSpc>
                <a:spcPct val="90000"/>
              </a:lnSpc>
              <a:spcBef>
                <a:spcPts val="240"/>
              </a:spcBef>
              <a:spcAft>
                <a:spcPts val="0"/>
              </a:spcAft>
              <a:buNone/>
            </a:pPr>
            <a:endParaRPr sz="3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6"/>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398" name="Google Shape;398;p66"/>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399" name="Google Shape;399;p66"/>
          <p:cNvGrpSpPr/>
          <p:nvPr/>
        </p:nvGrpSpPr>
        <p:grpSpPr>
          <a:xfrm>
            <a:off x="514724" y="718907"/>
            <a:ext cx="8063401" cy="3819393"/>
            <a:chOff x="-96836" y="193839"/>
            <a:chExt cx="8063401" cy="5092524"/>
          </a:xfrm>
        </p:grpSpPr>
        <p:sp>
          <p:nvSpPr>
            <p:cNvPr id="400" name="Google Shape;400;p66"/>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6"/>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402" name="Google Shape;402;p66"/>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6"/>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404" name="Google Shape;404;p66"/>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6"/>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6"/>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407" name="Google Shape;407;p66"/>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6"/>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409" name="Google Shape;409;p66"/>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6"/>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6"/>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412" name="Google Shape;412;p66"/>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6"/>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414" name="Google Shape;414;p66"/>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6"/>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6"/>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417" name="Google Shape;417;p66"/>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6"/>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19" name="Google Shape;419;p66"/>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66"/>
          <p:cNvSpPr/>
          <p:nvPr/>
        </p:nvSpPr>
        <p:spPr>
          <a:xfrm>
            <a:off x="1803075" y="1564650"/>
            <a:ext cx="5637000" cy="25623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240"/>
              </a:spcBef>
              <a:spcAft>
                <a:spcPts val="0"/>
              </a:spcAft>
              <a:buNone/>
            </a:pPr>
            <a:endParaRPr sz="3000">
              <a:solidFill>
                <a:schemeClr val="dk1"/>
              </a:solidFill>
            </a:endParaRPr>
          </a:p>
          <a:p>
            <a:pPr marL="0" lvl="0" indent="0" algn="ctr" rtl="0">
              <a:lnSpc>
                <a:spcPct val="90000"/>
              </a:lnSpc>
              <a:spcBef>
                <a:spcPts val="240"/>
              </a:spcBef>
              <a:spcAft>
                <a:spcPts val="0"/>
              </a:spcAft>
              <a:buNone/>
            </a:pPr>
            <a:r>
              <a:rPr lang="en-GB" sz="3000">
                <a:solidFill>
                  <a:schemeClr val="dk1"/>
                </a:solidFill>
              </a:rPr>
              <a:t>Things we </a:t>
            </a:r>
            <a:r>
              <a:rPr lang="en-GB" sz="3000" b="1">
                <a:solidFill>
                  <a:schemeClr val="dk1"/>
                </a:solidFill>
              </a:rPr>
              <a:t>couldn’t</a:t>
            </a:r>
            <a:r>
              <a:rPr lang="en-GB" sz="3000">
                <a:solidFill>
                  <a:schemeClr val="dk1"/>
                </a:solidFill>
              </a:rPr>
              <a:t> do before and </a:t>
            </a:r>
            <a:r>
              <a:rPr lang="en-GB" sz="3000" b="1">
                <a:solidFill>
                  <a:schemeClr val="dk1"/>
                </a:solidFill>
              </a:rPr>
              <a:t>can</a:t>
            </a:r>
            <a:r>
              <a:rPr lang="en-GB" sz="3000">
                <a:solidFill>
                  <a:schemeClr val="dk1"/>
                </a:solidFill>
              </a:rPr>
              <a:t> now</a:t>
            </a:r>
            <a:endParaRPr sz="3000">
              <a:solidFill>
                <a:schemeClr val="dk1"/>
              </a:solidFill>
            </a:endParaRPr>
          </a:p>
          <a:p>
            <a:pPr marL="0" lvl="0" indent="0" algn="ctr" rtl="0">
              <a:lnSpc>
                <a:spcPct val="90000"/>
              </a:lnSpc>
              <a:spcBef>
                <a:spcPts val="240"/>
              </a:spcBef>
              <a:spcAft>
                <a:spcPts val="0"/>
              </a:spcAft>
              <a:buNone/>
            </a:pPr>
            <a:endParaRPr sz="3000">
              <a:solidFill>
                <a:schemeClr val="dk1"/>
              </a:solidFill>
            </a:endParaRPr>
          </a:p>
          <a:p>
            <a:pPr marL="0" lvl="0" indent="0" algn="ctr" rtl="0">
              <a:lnSpc>
                <a:spcPct val="90000"/>
              </a:lnSpc>
              <a:spcBef>
                <a:spcPts val="0"/>
              </a:spcBef>
              <a:spcAft>
                <a:spcPts val="0"/>
              </a:spcAft>
              <a:buClr>
                <a:schemeClr val="dk1"/>
              </a:buClr>
              <a:buSzPts val="1600"/>
              <a:buFont typeface="Arial"/>
              <a:buNone/>
            </a:pPr>
            <a:r>
              <a:rPr lang="en-GB" sz="2400">
                <a:solidFill>
                  <a:schemeClr val="dk1"/>
                </a:solidFill>
              </a:rPr>
              <a:t>Embrace</a:t>
            </a:r>
            <a:endParaRPr sz="2400">
              <a:solidFill>
                <a:schemeClr val="dk1"/>
              </a:solidFill>
            </a:endParaRPr>
          </a:p>
          <a:p>
            <a:pPr marL="0" lvl="0" indent="0" algn="l" rtl="0">
              <a:lnSpc>
                <a:spcPct val="90000"/>
              </a:lnSpc>
              <a:spcBef>
                <a:spcPts val="240"/>
              </a:spcBef>
              <a:spcAft>
                <a:spcPts val="0"/>
              </a:spcAft>
              <a:buNone/>
            </a:pPr>
            <a:endParaRPr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7"/>
          <p:cNvSpPr txBox="1">
            <a:spLocks noGrp="1"/>
          </p:cNvSpPr>
          <p:nvPr>
            <p:ph type="title" idx="4294967295"/>
          </p:nvPr>
        </p:nvSpPr>
        <p:spPr>
          <a:xfrm>
            <a:off x="0" y="40481"/>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a:solidFill>
                  <a:srgbClr val="7030A0"/>
                </a:solidFill>
              </a:rPr>
              <a:t>4 doors of change</a:t>
            </a:r>
            <a:endParaRPr/>
          </a:p>
        </p:txBody>
      </p:sp>
      <p:sp>
        <p:nvSpPr>
          <p:cNvPr id="427" name="Google Shape;427;p67"/>
          <p:cNvSpPr txBox="1"/>
          <p:nvPr/>
        </p:nvSpPr>
        <p:spPr>
          <a:xfrm>
            <a:off x="0" y="4658060"/>
            <a:ext cx="33846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Jason Clarke – Embracing Change</a:t>
            </a:r>
            <a:endParaRPr/>
          </a:p>
        </p:txBody>
      </p:sp>
      <p:grpSp>
        <p:nvGrpSpPr>
          <p:cNvPr id="428" name="Google Shape;428;p67"/>
          <p:cNvGrpSpPr/>
          <p:nvPr/>
        </p:nvGrpSpPr>
        <p:grpSpPr>
          <a:xfrm>
            <a:off x="514724" y="718907"/>
            <a:ext cx="8063401" cy="3819393"/>
            <a:chOff x="-96836" y="193839"/>
            <a:chExt cx="8063401" cy="5092524"/>
          </a:xfrm>
        </p:grpSpPr>
        <p:sp>
          <p:nvSpPr>
            <p:cNvPr id="429" name="Google Shape;429;p67"/>
            <p:cNvSpPr/>
            <p:nvPr/>
          </p:nvSpPr>
          <p:spPr>
            <a:xfrm rot="-5400000">
              <a:off x="-1423049" y="3452233"/>
              <a:ext cx="33603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7"/>
            <p:cNvSpPr txBox="1"/>
            <p:nvPr/>
          </p:nvSpPr>
          <p:spPr>
            <a:xfrm rot="-5400000">
              <a:off x="-1423049" y="3452233"/>
              <a:ext cx="33603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431" name="Google Shape;431;p67"/>
            <p:cNvSpPr/>
            <p:nvPr/>
          </p:nvSpPr>
          <p:spPr>
            <a:xfrm>
              <a:off x="381184" y="1502581"/>
              <a:ext cx="1270200" cy="37539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7"/>
            <p:cNvSpPr txBox="1"/>
            <p:nvPr/>
          </p:nvSpPr>
          <p:spPr>
            <a:xfrm>
              <a:off x="381184" y="1502581"/>
              <a:ext cx="1270200" cy="37539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used </a:t>
              </a:r>
              <a:r>
                <a:rPr lang="en-GB" sz="1800" b="0" i="0" u="none" strike="noStrike" cap="none">
                  <a:solidFill>
                    <a:srgbClr val="000000"/>
                  </a:solidFill>
                  <a:latin typeface="Arial"/>
                  <a:ea typeface="Arial"/>
                  <a:cs typeface="Arial"/>
                  <a:sym typeface="Arial"/>
                </a:rPr>
                <a:t>to be able to do and </a:t>
              </a:r>
              <a:r>
                <a:rPr lang="en-GB" sz="1800" b="1" i="0" u="none" strike="noStrike" cap="none">
                  <a:solidFill>
                    <a:srgbClr val="000000"/>
                  </a:solidFill>
                  <a:latin typeface="Arial"/>
                  <a:ea typeface="Arial"/>
                  <a:cs typeface="Arial"/>
                  <a:sym typeface="Arial"/>
                </a:rPr>
                <a:t>still</a:t>
              </a:r>
              <a:r>
                <a:rPr lang="en-GB" sz="1800" b="0" i="0" u="none" strike="noStrike" cap="none">
                  <a:solidFill>
                    <a:srgbClr val="000000"/>
                  </a:solidFill>
                  <a:latin typeface="Arial"/>
                  <a:ea typeface="Arial"/>
                  <a:cs typeface="Arial"/>
                  <a:sym typeface="Arial"/>
                </a:rPr>
                <a:t> can do</a:t>
              </a:r>
              <a:endParaRPr/>
            </a:p>
          </p:txBody>
        </p:sp>
        <p:sp>
          <p:nvSpPr>
            <p:cNvPr id="433" name="Google Shape;433;p67"/>
            <p:cNvSpPr/>
            <p:nvPr/>
          </p:nvSpPr>
          <p:spPr>
            <a:xfrm>
              <a:off x="-96836"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7"/>
            <p:cNvSpPr/>
            <p:nvPr/>
          </p:nvSpPr>
          <p:spPr>
            <a:xfrm rot="-5400000">
              <a:off x="996831" y="3579402"/>
              <a:ext cx="22227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7"/>
            <p:cNvSpPr txBox="1"/>
            <p:nvPr/>
          </p:nvSpPr>
          <p:spPr>
            <a:xfrm rot="-5400000">
              <a:off x="800465" y="3529115"/>
              <a:ext cx="27810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Business as usual</a:t>
              </a:r>
              <a:endParaRPr/>
            </a:p>
          </p:txBody>
        </p:sp>
        <p:sp>
          <p:nvSpPr>
            <p:cNvPr id="436" name="Google Shape;436;p67"/>
            <p:cNvSpPr/>
            <p:nvPr/>
          </p:nvSpPr>
          <p:spPr>
            <a:xfrm>
              <a:off x="2434377" y="1473496"/>
              <a:ext cx="1408200" cy="38121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7"/>
            <p:cNvSpPr txBox="1"/>
            <p:nvPr/>
          </p:nvSpPr>
          <p:spPr>
            <a:xfrm>
              <a:off x="2434377" y="1474263"/>
              <a:ext cx="1408200" cy="38121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 </a:t>
              </a:r>
              <a:r>
                <a:rPr lang="en-GB" sz="1800" b="0" i="0" u="none" strike="noStrike" cap="none">
                  <a:solidFill>
                    <a:srgbClr val="000000"/>
                  </a:solidFill>
                  <a:latin typeface="Arial"/>
                  <a:ea typeface="Arial"/>
                  <a:cs typeface="Arial"/>
                  <a:sym typeface="Arial"/>
                </a:rPr>
                <a:t>do before and still </a:t>
              </a:r>
              <a:r>
                <a:rPr lang="en-GB" sz="1800" b="1" i="0" u="none" strike="noStrike" cap="none">
                  <a:solidFill>
                    <a:srgbClr val="000000"/>
                  </a:solidFill>
                  <a:latin typeface="Arial"/>
                  <a:ea typeface="Arial"/>
                  <a:cs typeface="Arial"/>
                  <a:sym typeface="Arial"/>
                </a:rPr>
                <a:t>can’t </a:t>
              </a:r>
              <a:r>
                <a:rPr lang="en-GB" sz="1800" b="0" i="0" u="none" strike="noStrike" cap="none">
                  <a:solidFill>
                    <a:srgbClr val="000000"/>
                  </a:solidFill>
                  <a:latin typeface="Arial"/>
                  <a:ea typeface="Arial"/>
                  <a:cs typeface="Arial"/>
                  <a:sym typeface="Arial"/>
                </a:rPr>
                <a:t> do</a:t>
              </a:r>
              <a:endParaRPr/>
            </a:p>
          </p:txBody>
        </p:sp>
        <p:sp>
          <p:nvSpPr>
            <p:cNvPr id="438" name="Google Shape;438;p67"/>
            <p:cNvSpPr/>
            <p:nvPr/>
          </p:nvSpPr>
          <p:spPr>
            <a:xfrm>
              <a:off x="1960510"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7"/>
            <p:cNvSpPr/>
            <p:nvPr/>
          </p:nvSpPr>
          <p:spPr>
            <a:xfrm rot="-5400000">
              <a:off x="3121284" y="3563720"/>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7"/>
            <p:cNvSpPr txBox="1"/>
            <p:nvPr/>
          </p:nvSpPr>
          <p:spPr>
            <a:xfrm rot="-5400000">
              <a:off x="3023171" y="325610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Let go</a:t>
              </a:r>
              <a:endParaRPr/>
            </a:p>
          </p:txBody>
        </p:sp>
        <p:sp>
          <p:nvSpPr>
            <p:cNvPr id="441" name="Google Shape;441;p67"/>
            <p:cNvSpPr/>
            <p:nvPr/>
          </p:nvSpPr>
          <p:spPr>
            <a:xfrm>
              <a:off x="4625560" y="1503975"/>
              <a:ext cx="12369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7"/>
            <p:cNvSpPr txBox="1"/>
            <p:nvPr/>
          </p:nvSpPr>
          <p:spPr>
            <a:xfrm>
              <a:off x="4625560" y="1503975"/>
              <a:ext cx="12369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a:t>
              </a:r>
              <a:r>
                <a:rPr lang="en-GB" sz="1800" b="0" i="0" u="none" strike="noStrike" cap="none">
                  <a:solidFill>
                    <a:srgbClr val="000000"/>
                  </a:solidFill>
                  <a:latin typeface="Arial"/>
                  <a:ea typeface="Arial"/>
                  <a:cs typeface="Arial"/>
                  <a:sym typeface="Arial"/>
                </a:rPr>
                <a:t> do before and now </a:t>
              </a:r>
              <a:r>
                <a:rPr lang="en-GB" sz="1800" b="1" i="0" u="none" strike="noStrike" cap="none">
                  <a:solidFill>
                    <a:srgbClr val="000000"/>
                  </a:solidFill>
                  <a:latin typeface="Arial"/>
                  <a:ea typeface="Arial"/>
                  <a:cs typeface="Arial"/>
                  <a:sym typeface="Arial"/>
                </a:rPr>
                <a:t>can’t</a:t>
              </a:r>
              <a:endParaRPr sz="1800" b="0" i="0" u="none" strike="noStrike" cap="none">
                <a:solidFill>
                  <a:srgbClr val="000000"/>
                </a:solidFill>
                <a:latin typeface="Arial"/>
                <a:ea typeface="Arial"/>
                <a:cs typeface="Arial"/>
                <a:sym typeface="Arial"/>
              </a:endParaRPr>
            </a:p>
          </p:txBody>
        </p:sp>
        <p:sp>
          <p:nvSpPr>
            <p:cNvPr id="443" name="Google Shape;443;p67"/>
            <p:cNvSpPr/>
            <p:nvPr/>
          </p:nvSpPr>
          <p:spPr>
            <a:xfrm>
              <a:off x="4164271" y="193839"/>
              <a:ext cx="980400" cy="1666800"/>
            </a:xfrm>
            <a:prstGeom prst="rect">
              <a:avLst/>
            </a:prstGeom>
            <a:blipFill rotWithShape="1">
              <a:blip r:embed="rId4">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7"/>
            <p:cNvSpPr/>
            <p:nvPr/>
          </p:nvSpPr>
          <p:spPr>
            <a:xfrm rot="-5400000">
              <a:off x="5016698" y="3552363"/>
              <a:ext cx="2744400" cy="24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7"/>
            <p:cNvSpPr txBox="1"/>
            <p:nvPr/>
          </p:nvSpPr>
          <p:spPr>
            <a:xfrm rot="-5400000">
              <a:off x="5016698" y="3256113"/>
              <a:ext cx="2744400" cy="248400"/>
            </a:xfrm>
            <a:prstGeom prst="rect">
              <a:avLst/>
            </a:prstGeom>
            <a:noFill/>
            <a:ln>
              <a:noFill/>
            </a:ln>
          </p:spPr>
          <p:txBody>
            <a:bodyPr spcFirstLastPara="1" wrap="square" lIns="0" tIns="0" rIns="218975" bIns="0"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Embrace</a:t>
              </a:r>
              <a:endParaRPr/>
            </a:p>
          </p:txBody>
        </p:sp>
        <p:sp>
          <p:nvSpPr>
            <p:cNvPr id="446" name="Google Shape;446;p67"/>
            <p:cNvSpPr/>
            <p:nvPr/>
          </p:nvSpPr>
          <p:spPr>
            <a:xfrm>
              <a:off x="6558365" y="1503975"/>
              <a:ext cx="1408200" cy="3752700"/>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7"/>
            <p:cNvSpPr txBox="1"/>
            <p:nvPr/>
          </p:nvSpPr>
          <p:spPr>
            <a:xfrm>
              <a:off x="6558365" y="1503975"/>
              <a:ext cx="1408200" cy="3752700"/>
            </a:xfrm>
            <a:prstGeom prst="rect">
              <a:avLst/>
            </a:prstGeom>
            <a:noFill/>
            <a:ln>
              <a:noFill/>
            </a:ln>
          </p:spPr>
          <p:txBody>
            <a:bodyPr spcFirstLastPara="1" wrap="square" lIns="128000" tIns="218975" rIns="128000" bIns="128000"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Things we </a:t>
              </a:r>
              <a:r>
                <a:rPr lang="en-GB" sz="1800" b="1" i="0" u="none" strike="noStrike" cap="none">
                  <a:solidFill>
                    <a:srgbClr val="000000"/>
                  </a:solidFill>
                  <a:latin typeface="Arial"/>
                  <a:ea typeface="Arial"/>
                  <a:cs typeface="Arial"/>
                  <a:sym typeface="Arial"/>
                </a:rPr>
                <a:t>couldn’t</a:t>
              </a:r>
              <a:r>
                <a:rPr lang="en-GB" sz="1800" b="0" i="0" u="none" strike="noStrike" cap="none">
                  <a:solidFill>
                    <a:srgbClr val="000000"/>
                  </a:solidFill>
                  <a:latin typeface="Arial"/>
                  <a:ea typeface="Arial"/>
                  <a:cs typeface="Arial"/>
                  <a:sym typeface="Arial"/>
                </a:rPr>
                <a:t> do before and </a:t>
              </a:r>
              <a:r>
                <a:rPr lang="en-GB" sz="1800" b="1" i="0" u="none" strike="noStrike" cap="none">
                  <a:solidFill>
                    <a:srgbClr val="000000"/>
                  </a:solidFill>
                  <a:latin typeface="Arial"/>
                  <a:ea typeface="Arial"/>
                  <a:cs typeface="Arial"/>
                  <a:sym typeface="Arial"/>
                </a:rPr>
                <a:t>can</a:t>
              </a:r>
              <a:r>
                <a:rPr lang="en-GB" sz="1800" b="0" i="0" u="none" strike="noStrike" cap="none">
                  <a:solidFill>
                    <a:srgbClr val="000000"/>
                  </a:solidFill>
                  <a:latin typeface="Arial"/>
                  <a:ea typeface="Arial"/>
                  <a:cs typeface="Arial"/>
                  <a:sym typeface="Arial"/>
                </a:rPr>
                <a:t> now</a:t>
              </a:r>
              <a:endParaRPr/>
            </a:p>
            <a:p>
              <a:pPr marL="171450" marR="0" lvl="1" indent="-69850" algn="l" rtl="0">
                <a:lnSpc>
                  <a:spcPct val="90000"/>
                </a:lnSpc>
                <a:spcBef>
                  <a:spcPts val="27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48" name="Google Shape;448;p67"/>
            <p:cNvSpPr/>
            <p:nvPr/>
          </p:nvSpPr>
          <p:spPr>
            <a:xfrm>
              <a:off x="6204960" y="193839"/>
              <a:ext cx="980400" cy="1666800"/>
            </a:xfrm>
            <a:prstGeom prst="rect">
              <a:avLst/>
            </a:prstGeom>
            <a:blipFill rotWithShape="1">
              <a:blip r:embed="rId3">
                <a:alphaModFix/>
              </a:blip>
              <a:stretch>
                <a:fillRect t="-31999" b="-3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8"/>
          <p:cNvSpPr txBox="1">
            <a:spLocks noGrp="1"/>
          </p:cNvSpPr>
          <p:nvPr>
            <p:ph type="title"/>
          </p:nvPr>
        </p:nvSpPr>
        <p:spPr>
          <a:xfrm>
            <a:off x="123849" y="113475"/>
            <a:ext cx="5383815" cy="857400"/>
          </a:xfrm>
          <a:prstGeom prst="rect">
            <a:avLst/>
          </a:prstGeom>
        </p:spPr>
        <p:txBody>
          <a:bodyPr spcFirstLastPara="1" wrap="square" lIns="81650" tIns="40825" rIns="81650" bIns="40825" anchor="ctr" anchorCtr="0">
            <a:noAutofit/>
          </a:bodyPr>
          <a:lstStyle/>
          <a:p>
            <a:pPr marL="0" lvl="0" indent="0" algn="l" rtl="0">
              <a:spcBef>
                <a:spcPts val="360"/>
              </a:spcBef>
              <a:spcAft>
                <a:spcPts val="0"/>
              </a:spcAft>
              <a:buNone/>
            </a:pPr>
            <a:r>
              <a:rPr lang="en-GB" sz="3000" dirty="0">
                <a:solidFill>
                  <a:srgbClr val="222222"/>
                </a:solidFill>
                <a:highlight>
                  <a:schemeClr val="lt1"/>
                </a:highlight>
                <a:latin typeface="Calibri"/>
                <a:ea typeface="Calibri"/>
                <a:cs typeface="Calibri"/>
                <a:sym typeface="Calibri"/>
              </a:rPr>
              <a:t>Sense check to gauge lockdown ongoing meeting requirement</a:t>
            </a:r>
            <a:endParaRPr dirty="0"/>
          </a:p>
        </p:txBody>
      </p:sp>
      <p:graphicFrame>
        <p:nvGraphicFramePr>
          <p:cNvPr id="454" name="Google Shape;454;p68"/>
          <p:cNvGraphicFramePr/>
          <p:nvPr/>
        </p:nvGraphicFramePr>
        <p:xfrm>
          <a:off x="252788" y="1253300"/>
          <a:ext cx="8638425" cy="2011620"/>
        </p:xfrm>
        <a:graphic>
          <a:graphicData uri="http://schemas.openxmlformats.org/drawingml/2006/table">
            <a:tbl>
              <a:tblPr>
                <a:noFill/>
                <a:tableStyleId>{D2696BC4-924D-47EB-843F-4A40028CA3ED}</a:tableStyleId>
              </a:tblPr>
              <a:tblGrid>
                <a:gridCol w="1365400">
                  <a:extLst>
                    <a:ext uri="{9D8B030D-6E8A-4147-A177-3AD203B41FA5}">
                      <a16:colId xmlns:a16="http://schemas.microsoft.com/office/drawing/2014/main" val="20000"/>
                    </a:ext>
                  </a:extLst>
                </a:gridCol>
                <a:gridCol w="2462150">
                  <a:extLst>
                    <a:ext uri="{9D8B030D-6E8A-4147-A177-3AD203B41FA5}">
                      <a16:colId xmlns:a16="http://schemas.microsoft.com/office/drawing/2014/main" val="20001"/>
                    </a:ext>
                  </a:extLst>
                </a:gridCol>
                <a:gridCol w="2216350">
                  <a:extLst>
                    <a:ext uri="{9D8B030D-6E8A-4147-A177-3AD203B41FA5}">
                      <a16:colId xmlns:a16="http://schemas.microsoft.com/office/drawing/2014/main" val="20002"/>
                    </a:ext>
                  </a:extLst>
                </a:gridCol>
                <a:gridCol w="2594525">
                  <a:extLst>
                    <a:ext uri="{9D8B030D-6E8A-4147-A177-3AD203B41FA5}">
                      <a16:colId xmlns:a16="http://schemas.microsoft.com/office/drawing/2014/main" val="20003"/>
                    </a:ext>
                  </a:extLst>
                </a:gridCol>
              </a:tblGrid>
              <a:tr h="652050">
                <a:tc>
                  <a:txBody>
                    <a:bodyPr/>
                    <a:lstStyle/>
                    <a:p>
                      <a:pPr marL="0" lvl="0" indent="0" algn="l" rtl="0">
                        <a:spcBef>
                          <a:spcPts val="0"/>
                        </a:spcBef>
                        <a:spcAft>
                          <a:spcPts val="0"/>
                        </a:spcAft>
                        <a:buNone/>
                      </a:pPr>
                      <a:r>
                        <a:rPr lang="en-GB" sz="1800" b="1" u="sng"/>
                        <a:t>Frequency</a:t>
                      </a:r>
                      <a:endParaRPr sz="1800" b="1" u="sng"/>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Fortnightly</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Monthly</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Bimonthly</a:t>
                      </a:r>
                      <a:endParaRPr sz="1800" b="1" u="sng">
                        <a:solidFill>
                          <a:srgbClr val="0000FF"/>
                        </a:solidFill>
                      </a:endParaRPr>
                    </a:p>
                    <a:p>
                      <a:pPr marL="0" lvl="0" indent="0" algn="ctr" rtl="0">
                        <a:spcBef>
                          <a:spcPts val="0"/>
                        </a:spcBef>
                        <a:spcAft>
                          <a:spcPts val="0"/>
                        </a:spcAft>
                        <a:buNone/>
                      </a:pPr>
                      <a:endParaRPr sz="1800" b="1" u="sng">
                        <a:solidFill>
                          <a:srgbClr val="0000FF"/>
                        </a:solidFill>
                      </a:endParaRPr>
                    </a:p>
                    <a:p>
                      <a:pPr marL="0" lvl="0" indent="0" algn="l" rtl="0">
                        <a:spcBef>
                          <a:spcPts val="0"/>
                        </a:spcBef>
                        <a:spcAft>
                          <a:spcPts val="0"/>
                        </a:spcAft>
                        <a:buNone/>
                      </a:pPr>
                      <a:endParaRPr sz="1800" b="1" u="sng">
                        <a:solidFill>
                          <a:srgbClr val="0000FF"/>
                        </a:solidFill>
                      </a:endParaRPr>
                    </a:p>
                  </a:txBody>
                  <a:tcPr marL="91425" marR="91425" marT="91425" marB="91425"/>
                </a:tc>
                <a:extLst>
                  <a:ext uri="{0D108BD9-81ED-4DB2-BD59-A6C34878D82A}">
                    <a16:rowId xmlns:a16="http://schemas.microsoft.com/office/drawing/2014/main" val="10000"/>
                  </a:ext>
                </a:extLst>
              </a:tr>
              <a:tr h="652050">
                <a:tc>
                  <a:txBody>
                    <a:bodyPr/>
                    <a:lstStyle/>
                    <a:p>
                      <a:pPr marL="0" lvl="0" indent="0" algn="l" rtl="0">
                        <a:spcBef>
                          <a:spcPts val="0"/>
                        </a:spcBef>
                        <a:spcAft>
                          <a:spcPts val="0"/>
                        </a:spcAft>
                        <a:buNone/>
                      </a:pPr>
                      <a:r>
                        <a:rPr lang="en-GB" sz="1800" b="1" u="sng"/>
                        <a:t>Timing</a:t>
                      </a:r>
                      <a:endParaRPr sz="1800" b="1" u="sng"/>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Day time</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Early Evening</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Late Evening</a:t>
                      </a:r>
                      <a:endParaRPr sz="1800" b="1" u="sng">
                        <a:solidFill>
                          <a:srgbClr val="0000FF"/>
                        </a:solidFill>
                      </a:endParaRPr>
                    </a:p>
                    <a:p>
                      <a:pPr marL="0" lvl="0" indent="0" algn="ctr" rtl="0">
                        <a:spcBef>
                          <a:spcPts val="0"/>
                        </a:spcBef>
                        <a:spcAft>
                          <a:spcPts val="0"/>
                        </a:spcAft>
                        <a:buNone/>
                      </a:pPr>
                      <a:endParaRPr sz="1800" b="1" u="sng">
                        <a:solidFill>
                          <a:srgbClr val="0000FF"/>
                        </a:solidFill>
                      </a:endParaRPr>
                    </a:p>
                    <a:p>
                      <a:pPr marL="0" lvl="0" indent="0" algn="l" rtl="0">
                        <a:spcBef>
                          <a:spcPts val="0"/>
                        </a:spcBef>
                        <a:spcAft>
                          <a:spcPts val="0"/>
                        </a:spcAft>
                        <a:buNone/>
                      </a:pPr>
                      <a:endParaRPr sz="1800" b="1" u="sng">
                        <a:solidFill>
                          <a:srgbClr val="0000FF"/>
                        </a:solidFill>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455" name="Google Shape;455;p68"/>
          <p:cNvGraphicFramePr/>
          <p:nvPr>
            <p:extLst>
              <p:ext uri="{D42A27DB-BD31-4B8C-83A1-F6EECF244321}">
                <p14:modId xmlns:p14="http://schemas.microsoft.com/office/powerpoint/2010/main" val="959908583"/>
              </p:ext>
            </p:extLst>
          </p:nvPr>
        </p:nvGraphicFramePr>
        <p:xfrm>
          <a:off x="252775" y="3317358"/>
          <a:ext cx="8638425" cy="1826142"/>
        </p:xfrm>
        <a:graphic>
          <a:graphicData uri="http://schemas.openxmlformats.org/drawingml/2006/table">
            <a:tbl>
              <a:tblPr>
                <a:noFill/>
                <a:tableStyleId>{D2696BC4-924D-47EB-843F-4A40028CA3ED}</a:tableStyleId>
              </a:tblPr>
              <a:tblGrid>
                <a:gridCol w="8638425">
                  <a:extLst>
                    <a:ext uri="{9D8B030D-6E8A-4147-A177-3AD203B41FA5}">
                      <a16:colId xmlns:a16="http://schemas.microsoft.com/office/drawing/2014/main" val="20000"/>
                    </a:ext>
                  </a:extLst>
                </a:gridCol>
              </a:tblGrid>
              <a:tr h="1826142">
                <a:tc>
                  <a:txBody>
                    <a:bodyPr/>
                    <a:lstStyle/>
                    <a:p>
                      <a:pPr marL="0" lvl="0" indent="0" algn="l" rtl="0">
                        <a:spcBef>
                          <a:spcPts val="0"/>
                        </a:spcBef>
                        <a:spcAft>
                          <a:spcPts val="0"/>
                        </a:spcAft>
                        <a:buNone/>
                      </a:pPr>
                      <a:r>
                        <a:rPr lang="en-GB" sz="1800" b="1" u="sng" dirty="0"/>
                        <a:t>Suggested Lockdown Topics</a:t>
                      </a:r>
                      <a:endParaRPr sz="1800" b="1" u="sng"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txBox="1">
            <a:spLocks noGrp="1"/>
          </p:cNvSpPr>
          <p:nvPr>
            <p:ph type="title"/>
          </p:nvPr>
        </p:nvSpPr>
        <p:spPr>
          <a:xfrm>
            <a:off x="0" y="151175"/>
            <a:ext cx="7115700" cy="857400"/>
          </a:xfrm>
          <a:prstGeom prst="rect">
            <a:avLst/>
          </a:prstGeom>
        </p:spPr>
        <p:txBody>
          <a:bodyPr spcFirstLastPara="1" wrap="square" lIns="81650" tIns="40825" rIns="81650" bIns="40825" anchor="ctr" anchorCtr="0">
            <a:noAutofit/>
          </a:bodyPr>
          <a:lstStyle/>
          <a:p>
            <a:pPr marL="0" lvl="0" indent="0" algn="l" rtl="0">
              <a:spcBef>
                <a:spcPts val="360"/>
              </a:spcBef>
              <a:spcAft>
                <a:spcPts val="0"/>
              </a:spcAft>
              <a:buNone/>
            </a:pPr>
            <a:r>
              <a:rPr lang="en-GB" sz="3000" b="0" dirty="0">
                <a:solidFill>
                  <a:srgbClr val="222222"/>
                </a:solidFill>
                <a:highlight>
                  <a:schemeClr val="lt1"/>
                </a:highlight>
                <a:latin typeface="Calibri"/>
                <a:ea typeface="Calibri"/>
                <a:cs typeface="Calibri"/>
                <a:sym typeface="Calibri"/>
              </a:rPr>
              <a:t>What are we doing to thrive on an individual, group and community level?</a:t>
            </a:r>
            <a:endParaRPr dirty="0"/>
          </a:p>
        </p:txBody>
      </p:sp>
      <p:graphicFrame>
        <p:nvGraphicFramePr>
          <p:cNvPr id="461" name="Google Shape;461;p69"/>
          <p:cNvGraphicFramePr/>
          <p:nvPr/>
        </p:nvGraphicFramePr>
        <p:xfrm>
          <a:off x="297700" y="1222775"/>
          <a:ext cx="8548575" cy="3674800"/>
        </p:xfrm>
        <a:graphic>
          <a:graphicData uri="http://schemas.openxmlformats.org/drawingml/2006/table">
            <a:tbl>
              <a:tblPr>
                <a:noFill/>
                <a:tableStyleId>{D2696BC4-924D-47EB-843F-4A40028CA3ED}</a:tableStyleId>
              </a:tblPr>
              <a:tblGrid>
                <a:gridCol w="2849525">
                  <a:extLst>
                    <a:ext uri="{9D8B030D-6E8A-4147-A177-3AD203B41FA5}">
                      <a16:colId xmlns:a16="http://schemas.microsoft.com/office/drawing/2014/main" val="20000"/>
                    </a:ext>
                  </a:extLst>
                </a:gridCol>
                <a:gridCol w="2849525">
                  <a:extLst>
                    <a:ext uri="{9D8B030D-6E8A-4147-A177-3AD203B41FA5}">
                      <a16:colId xmlns:a16="http://schemas.microsoft.com/office/drawing/2014/main" val="20001"/>
                    </a:ext>
                  </a:extLst>
                </a:gridCol>
                <a:gridCol w="2849525">
                  <a:extLst>
                    <a:ext uri="{9D8B030D-6E8A-4147-A177-3AD203B41FA5}">
                      <a16:colId xmlns:a16="http://schemas.microsoft.com/office/drawing/2014/main" val="20002"/>
                    </a:ext>
                  </a:extLst>
                </a:gridCol>
              </a:tblGrid>
              <a:tr h="503075">
                <a:tc>
                  <a:txBody>
                    <a:bodyPr/>
                    <a:lstStyle/>
                    <a:p>
                      <a:pPr marL="0" lvl="0" indent="0" algn="ctr" rtl="0">
                        <a:spcBef>
                          <a:spcPts val="0"/>
                        </a:spcBef>
                        <a:spcAft>
                          <a:spcPts val="0"/>
                        </a:spcAft>
                        <a:buNone/>
                      </a:pPr>
                      <a:r>
                        <a:rPr lang="en-GB" sz="1800" b="1" u="sng">
                          <a:solidFill>
                            <a:srgbClr val="0000FF"/>
                          </a:solidFill>
                        </a:rPr>
                        <a:t>Individual Level</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Group Level</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Community Level</a:t>
                      </a:r>
                      <a:endParaRPr sz="1800" b="1" u="sng">
                        <a:solidFill>
                          <a:srgbClr val="0000FF"/>
                        </a:solidFill>
                      </a:endParaRPr>
                    </a:p>
                  </a:txBody>
                  <a:tcPr marL="91425" marR="91425" marT="91425" marB="91425"/>
                </a:tc>
                <a:extLst>
                  <a:ext uri="{0D108BD9-81ED-4DB2-BD59-A6C34878D82A}">
                    <a16:rowId xmlns:a16="http://schemas.microsoft.com/office/drawing/2014/main" val="10000"/>
                  </a:ext>
                </a:extLst>
              </a:tr>
              <a:tr h="3171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txBox="1">
            <a:spLocks noGrp="1"/>
          </p:cNvSpPr>
          <p:nvPr>
            <p:ph type="title"/>
          </p:nvPr>
        </p:nvSpPr>
        <p:spPr>
          <a:xfrm>
            <a:off x="0" y="151175"/>
            <a:ext cx="6400800" cy="857400"/>
          </a:xfrm>
          <a:prstGeom prst="rect">
            <a:avLst/>
          </a:prstGeom>
        </p:spPr>
        <p:txBody>
          <a:bodyPr spcFirstLastPara="1" wrap="square" lIns="81650" tIns="40825" rIns="81650" bIns="40825" anchor="ctr" anchorCtr="0">
            <a:noAutofit/>
          </a:bodyPr>
          <a:lstStyle/>
          <a:p>
            <a:pPr marL="0" lvl="0" indent="0" algn="l" rtl="0">
              <a:spcBef>
                <a:spcPts val="360"/>
              </a:spcBef>
              <a:spcAft>
                <a:spcPts val="0"/>
              </a:spcAft>
              <a:buNone/>
            </a:pPr>
            <a:r>
              <a:rPr lang="en-GB" sz="3000" b="0" dirty="0">
                <a:solidFill>
                  <a:srgbClr val="222222"/>
                </a:solidFill>
                <a:highlight>
                  <a:schemeClr val="lt1"/>
                </a:highlight>
                <a:latin typeface="Calibri"/>
                <a:ea typeface="Calibri"/>
                <a:cs typeface="Calibri"/>
                <a:sym typeface="Calibri"/>
              </a:rPr>
              <a:t>How can we facilitate action on an individual, group and community level?</a:t>
            </a:r>
            <a:endParaRPr dirty="0"/>
          </a:p>
        </p:txBody>
      </p:sp>
      <p:graphicFrame>
        <p:nvGraphicFramePr>
          <p:cNvPr id="461" name="Google Shape;461;p69"/>
          <p:cNvGraphicFramePr/>
          <p:nvPr/>
        </p:nvGraphicFramePr>
        <p:xfrm>
          <a:off x="297700" y="1222775"/>
          <a:ext cx="8548575" cy="3674800"/>
        </p:xfrm>
        <a:graphic>
          <a:graphicData uri="http://schemas.openxmlformats.org/drawingml/2006/table">
            <a:tbl>
              <a:tblPr>
                <a:noFill/>
                <a:tableStyleId>{D2696BC4-924D-47EB-843F-4A40028CA3ED}</a:tableStyleId>
              </a:tblPr>
              <a:tblGrid>
                <a:gridCol w="2849525">
                  <a:extLst>
                    <a:ext uri="{9D8B030D-6E8A-4147-A177-3AD203B41FA5}">
                      <a16:colId xmlns:a16="http://schemas.microsoft.com/office/drawing/2014/main" val="20000"/>
                    </a:ext>
                  </a:extLst>
                </a:gridCol>
                <a:gridCol w="2849525">
                  <a:extLst>
                    <a:ext uri="{9D8B030D-6E8A-4147-A177-3AD203B41FA5}">
                      <a16:colId xmlns:a16="http://schemas.microsoft.com/office/drawing/2014/main" val="20001"/>
                    </a:ext>
                  </a:extLst>
                </a:gridCol>
                <a:gridCol w="2849525">
                  <a:extLst>
                    <a:ext uri="{9D8B030D-6E8A-4147-A177-3AD203B41FA5}">
                      <a16:colId xmlns:a16="http://schemas.microsoft.com/office/drawing/2014/main" val="20002"/>
                    </a:ext>
                  </a:extLst>
                </a:gridCol>
              </a:tblGrid>
              <a:tr h="503075">
                <a:tc>
                  <a:txBody>
                    <a:bodyPr/>
                    <a:lstStyle/>
                    <a:p>
                      <a:pPr marL="0" lvl="0" indent="0" algn="ctr" rtl="0">
                        <a:spcBef>
                          <a:spcPts val="0"/>
                        </a:spcBef>
                        <a:spcAft>
                          <a:spcPts val="0"/>
                        </a:spcAft>
                        <a:buNone/>
                      </a:pPr>
                      <a:r>
                        <a:rPr lang="en-GB" sz="1800" b="1" u="sng">
                          <a:solidFill>
                            <a:srgbClr val="0000FF"/>
                          </a:solidFill>
                        </a:rPr>
                        <a:t>Individual Level</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Group Level</a:t>
                      </a:r>
                      <a:endParaRPr sz="1800" b="1" u="sng">
                        <a:solidFill>
                          <a:srgbClr val="0000FF"/>
                        </a:solidFill>
                      </a:endParaRPr>
                    </a:p>
                  </a:txBody>
                  <a:tcPr marL="91425" marR="91425" marT="91425" marB="91425"/>
                </a:tc>
                <a:tc>
                  <a:txBody>
                    <a:bodyPr/>
                    <a:lstStyle/>
                    <a:p>
                      <a:pPr marL="0" lvl="0" indent="0" algn="ctr" rtl="0">
                        <a:spcBef>
                          <a:spcPts val="0"/>
                        </a:spcBef>
                        <a:spcAft>
                          <a:spcPts val="0"/>
                        </a:spcAft>
                        <a:buNone/>
                      </a:pPr>
                      <a:r>
                        <a:rPr lang="en-GB" sz="1800" b="1" u="sng">
                          <a:solidFill>
                            <a:srgbClr val="0000FF"/>
                          </a:solidFill>
                        </a:rPr>
                        <a:t>Community Level</a:t>
                      </a:r>
                      <a:endParaRPr sz="1800" b="1" u="sng">
                        <a:solidFill>
                          <a:srgbClr val="0000FF"/>
                        </a:solidFill>
                      </a:endParaRPr>
                    </a:p>
                  </a:txBody>
                  <a:tcPr marL="91425" marR="91425" marT="91425" marB="91425"/>
                </a:tc>
                <a:extLst>
                  <a:ext uri="{0D108BD9-81ED-4DB2-BD59-A6C34878D82A}">
                    <a16:rowId xmlns:a16="http://schemas.microsoft.com/office/drawing/2014/main" val="10000"/>
                  </a:ext>
                </a:extLst>
              </a:tr>
              <a:tr h="3171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892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4"/>
          <p:cNvSpPr txBox="1">
            <a:spLocks noGrp="1"/>
          </p:cNvSpPr>
          <p:nvPr>
            <p:ph type="title"/>
          </p:nvPr>
        </p:nvSpPr>
        <p:spPr>
          <a:xfrm>
            <a:off x="307400" y="139875"/>
            <a:ext cx="4129200" cy="857400"/>
          </a:xfrm>
          <a:prstGeom prst="rect">
            <a:avLst/>
          </a:prstGeom>
        </p:spPr>
        <p:txBody>
          <a:bodyPr spcFirstLastPara="1" wrap="square" lIns="81650" tIns="40825" rIns="81650" bIns="40825" anchor="ctr" anchorCtr="0">
            <a:noAutofit/>
          </a:bodyPr>
          <a:lstStyle/>
          <a:p>
            <a:pPr marL="0" lvl="0" indent="0" algn="l" rtl="0">
              <a:spcBef>
                <a:spcPts val="0"/>
              </a:spcBef>
              <a:spcAft>
                <a:spcPts val="0"/>
              </a:spcAft>
              <a:buNone/>
            </a:pPr>
            <a:r>
              <a:rPr lang="en-GB" sz="3600"/>
              <a:t>Session Agenda</a:t>
            </a:r>
            <a:endParaRPr sz="3600"/>
          </a:p>
        </p:txBody>
      </p:sp>
      <p:sp>
        <p:nvSpPr>
          <p:cNvPr id="219" name="Google Shape;219;p54"/>
          <p:cNvSpPr txBox="1">
            <a:spLocks noGrp="1"/>
          </p:cNvSpPr>
          <p:nvPr>
            <p:ph type="body" idx="1"/>
          </p:nvPr>
        </p:nvSpPr>
        <p:spPr>
          <a:xfrm>
            <a:off x="307400" y="1141202"/>
            <a:ext cx="8191500" cy="543600"/>
          </a:xfrm>
          <a:prstGeom prst="rect">
            <a:avLst/>
          </a:prstGeom>
        </p:spPr>
        <p:txBody>
          <a:bodyPr spcFirstLastPara="1" wrap="square" lIns="81650" tIns="40825" rIns="81650" bIns="40825" anchor="t" anchorCtr="0">
            <a:noAutofit/>
          </a:bodyPr>
          <a:lstStyle/>
          <a:p>
            <a:pPr marL="457200" lvl="0" indent="-419100" algn="l" rtl="0">
              <a:spcBef>
                <a:spcPts val="360"/>
              </a:spcBef>
              <a:spcAft>
                <a:spcPts val="0"/>
              </a:spcAft>
              <a:buSzPts val="3000"/>
              <a:buChar char="●"/>
            </a:pPr>
            <a:r>
              <a:rPr lang="en-GB" dirty="0"/>
              <a:t>Welcome </a:t>
            </a:r>
            <a:endParaRPr dirty="0"/>
          </a:p>
          <a:p>
            <a:pPr marL="457200" lvl="0" indent="-419100" algn="l" rtl="0">
              <a:spcBef>
                <a:spcPts val="0"/>
              </a:spcBef>
              <a:spcAft>
                <a:spcPts val="0"/>
              </a:spcAft>
              <a:buSzPts val="3000"/>
              <a:buChar char="●"/>
            </a:pPr>
            <a:r>
              <a:rPr lang="en-GB" dirty="0"/>
              <a:t>Tonight’s Topic - Coping With Change</a:t>
            </a:r>
            <a:endParaRPr dirty="0"/>
          </a:p>
          <a:p>
            <a:pPr marL="2286000" lvl="4" indent="-342900" algn="l" rtl="0">
              <a:spcBef>
                <a:spcPts val="0"/>
              </a:spcBef>
              <a:spcAft>
                <a:spcPts val="0"/>
              </a:spcAft>
              <a:buSzPts val="1800"/>
              <a:buChar char="○"/>
            </a:pPr>
            <a:r>
              <a:rPr lang="en-GB" dirty="0"/>
              <a:t>The Change Curve</a:t>
            </a:r>
            <a:endParaRPr dirty="0"/>
          </a:p>
          <a:p>
            <a:pPr marL="2286000" lvl="4" indent="-342900" algn="l" rtl="0">
              <a:spcBef>
                <a:spcPts val="0"/>
              </a:spcBef>
              <a:spcAft>
                <a:spcPts val="0"/>
              </a:spcAft>
              <a:buSzPts val="1800"/>
              <a:buChar char="○"/>
            </a:pPr>
            <a:r>
              <a:rPr lang="en-GB" dirty="0"/>
              <a:t>Three Key Questions?</a:t>
            </a:r>
            <a:endParaRPr dirty="0"/>
          </a:p>
          <a:p>
            <a:pPr marL="2286000" lvl="4" indent="-342900" algn="l" rtl="0">
              <a:spcBef>
                <a:spcPts val="0"/>
              </a:spcBef>
              <a:spcAft>
                <a:spcPts val="0"/>
              </a:spcAft>
              <a:buSzPts val="1800"/>
              <a:buChar char="○"/>
            </a:pPr>
            <a:r>
              <a:rPr lang="en-GB" dirty="0"/>
              <a:t>The Four Doors?</a:t>
            </a:r>
            <a:endParaRPr dirty="0"/>
          </a:p>
          <a:p>
            <a:pPr marL="457200" lvl="0" indent="-419100" algn="l" rtl="0">
              <a:spcBef>
                <a:spcPts val="360"/>
              </a:spcBef>
              <a:spcAft>
                <a:spcPts val="0"/>
              </a:spcAft>
              <a:buSzPts val="3000"/>
              <a:buFont typeface="Calibri"/>
              <a:buChar char="●"/>
            </a:pPr>
            <a:r>
              <a:rPr lang="en-GB" dirty="0">
                <a:solidFill>
                  <a:srgbClr val="222222"/>
                </a:solidFill>
                <a:highlight>
                  <a:srgbClr val="FFFFFF"/>
                </a:highlight>
              </a:rPr>
              <a:t>Sense check to gauge lockdown ongoing meeting requirement</a:t>
            </a:r>
            <a:endParaRPr dirty="0">
              <a:solidFill>
                <a:srgbClr val="222222"/>
              </a:solidFill>
              <a:highlight>
                <a:srgbClr val="FFFFFF"/>
              </a:highlight>
            </a:endParaRPr>
          </a:p>
          <a:p>
            <a:pPr marL="457200" lvl="0" indent="-419100" algn="l" rtl="0">
              <a:spcBef>
                <a:spcPts val="360"/>
              </a:spcBef>
              <a:spcAft>
                <a:spcPts val="0"/>
              </a:spcAft>
              <a:buSzPts val="3000"/>
              <a:buFont typeface="Calibri"/>
              <a:buChar char="●"/>
            </a:pPr>
            <a:r>
              <a:rPr lang="en-GB" dirty="0">
                <a:solidFill>
                  <a:srgbClr val="222222"/>
                </a:solidFill>
                <a:highlight>
                  <a:schemeClr val="lt1"/>
                </a:highlight>
              </a:rPr>
              <a:t>What are / can we do to thrive on an individual, group and community level?</a:t>
            </a:r>
            <a:endParaRPr dirty="0"/>
          </a:p>
          <a:p>
            <a:pPr marL="0" lvl="0" indent="0" algn="l" rtl="0">
              <a:spcBef>
                <a:spcPts val="36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5"/>
          <p:cNvSpPr txBox="1">
            <a:spLocks noGrp="1"/>
          </p:cNvSpPr>
          <p:nvPr>
            <p:ph type="title"/>
          </p:nvPr>
        </p:nvSpPr>
        <p:spPr>
          <a:xfrm>
            <a:off x="181375" y="261225"/>
            <a:ext cx="5963100" cy="857400"/>
          </a:xfrm>
          <a:prstGeom prst="rect">
            <a:avLst/>
          </a:prstGeom>
        </p:spPr>
        <p:txBody>
          <a:bodyPr spcFirstLastPara="1" wrap="square" lIns="81650" tIns="40825" rIns="81650" bIns="40825" anchor="ctr" anchorCtr="0">
            <a:noAutofit/>
          </a:bodyPr>
          <a:lstStyle/>
          <a:p>
            <a:pPr marL="0" lvl="0" indent="0" algn="ctr" rtl="0">
              <a:spcBef>
                <a:spcPts val="0"/>
              </a:spcBef>
              <a:spcAft>
                <a:spcPts val="0"/>
              </a:spcAft>
              <a:buNone/>
            </a:pPr>
            <a:r>
              <a:rPr lang="en-GB" sz="3600"/>
              <a:t>Men’s Health@York</a:t>
            </a:r>
            <a:endParaRPr sz="3600"/>
          </a:p>
          <a:p>
            <a:pPr marL="0" lvl="0" indent="0" algn="ctr" rtl="0">
              <a:spcBef>
                <a:spcPts val="0"/>
              </a:spcBef>
              <a:spcAft>
                <a:spcPts val="0"/>
              </a:spcAft>
              <a:buNone/>
            </a:pPr>
            <a:r>
              <a:rPr lang="en-GB" sz="3600"/>
              <a:t>The Aim</a:t>
            </a:r>
            <a:endParaRPr sz="3600"/>
          </a:p>
        </p:txBody>
      </p:sp>
      <p:sp>
        <p:nvSpPr>
          <p:cNvPr id="225" name="Google Shape;225;p55"/>
          <p:cNvSpPr txBox="1">
            <a:spLocks noGrp="1"/>
          </p:cNvSpPr>
          <p:nvPr>
            <p:ph type="body" idx="1"/>
          </p:nvPr>
        </p:nvSpPr>
        <p:spPr>
          <a:xfrm>
            <a:off x="268302" y="1568450"/>
            <a:ext cx="8418000" cy="543600"/>
          </a:xfrm>
          <a:prstGeom prst="rect">
            <a:avLst/>
          </a:prstGeom>
        </p:spPr>
        <p:txBody>
          <a:bodyPr spcFirstLastPara="1" wrap="square" lIns="81650" tIns="40825" rIns="81650" bIns="40825" anchor="t" anchorCtr="0">
            <a:noAutofit/>
          </a:bodyPr>
          <a:lstStyle/>
          <a:p>
            <a:pPr marL="0" lvl="0" indent="0" algn="ctr" rtl="0">
              <a:spcBef>
                <a:spcPts val="360"/>
              </a:spcBef>
              <a:spcAft>
                <a:spcPts val="0"/>
              </a:spcAft>
              <a:buNone/>
            </a:pPr>
            <a:r>
              <a:rPr lang="en-GB"/>
              <a:t>To provide a forum to enable men to share in </a:t>
            </a:r>
            <a:r>
              <a:rPr lang="en-GB" u="sng"/>
              <a:t>common activities</a:t>
            </a:r>
            <a:r>
              <a:rPr lang="en-GB"/>
              <a:t> and build </a:t>
            </a:r>
            <a:r>
              <a:rPr lang="en-GB" u="sng"/>
              <a:t>relationships</a:t>
            </a:r>
            <a:r>
              <a:rPr lang="en-GB"/>
              <a:t> that enable them to </a:t>
            </a:r>
            <a:r>
              <a:rPr lang="en-GB" u="sng"/>
              <a:t>talk more openly</a:t>
            </a:r>
            <a:r>
              <a:rPr lang="en-GB"/>
              <a:t> about their issues, thereby </a:t>
            </a:r>
            <a:r>
              <a:rPr lang="en-GB" u="sng"/>
              <a:t>increasing their overall health</a:t>
            </a:r>
            <a:r>
              <a:rPr lang="en-GB"/>
              <a:t>. </a:t>
            </a:r>
            <a:endParaRPr/>
          </a:p>
          <a:p>
            <a:pPr marL="0" lvl="0" indent="0" algn="l" rtl="0">
              <a:spcBef>
                <a:spcPts val="360"/>
              </a:spcBef>
              <a:spcAft>
                <a:spcPts val="0"/>
              </a:spcAft>
              <a:buNone/>
            </a:pPr>
            <a:endParaRPr/>
          </a:p>
          <a:p>
            <a:pPr marL="0" lvl="0" indent="0" algn="ctr" rtl="0">
              <a:spcBef>
                <a:spcPts val="360"/>
              </a:spcBef>
              <a:spcAft>
                <a:spcPts val="0"/>
              </a:spcAft>
              <a:buNone/>
            </a:pPr>
            <a:r>
              <a:rPr lang="en-GB" b="1" i="1">
                <a:solidFill>
                  <a:schemeClr val="dk1"/>
                </a:solidFill>
              </a:rPr>
              <a:t>Men, talking openly while doing activities, together</a:t>
            </a:r>
            <a:endParaRPr b="1"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6"/>
          <p:cNvSpPr txBox="1">
            <a:spLocks noGrp="1"/>
          </p:cNvSpPr>
          <p:nvPr>
            <p:ph type="title"/>
          </p:nvPr>
        </p:nvSpPr>
        <p:spPr>
          <a:xfrm>
            <a:off x="145250" y="321875"/>
            <a:ext cx="5876100" cy="857400"/>
          </a:xfrm>
          <a:prstGeom prst="rect">
            <a:avLst/>
          </a:prstGeom>
        </p:spPr>
        <p:txBody>
          <a:bodyPr spcFirstLastPara="1" wrap="square" lIns="81650" tIns="40825" rIns="81650" bIns="40825" anchor="ctr" anchorCtr="0">
            <a:noAutofit/>
          </a:bodyPr>
          <a:lstStyle/>
          <a:p>
            <a:pPr marL="0" lvl="0" indent="0" algn="l" rtl="0">
              <a:spcBef>
                <a:spcPts val="0"/>
              </a:spcBef>
              <a:spcAft>
                <a:spcPts val="0"/>
              </a:spcAft>
              <a:buNone/>
            </a:pPr>
            <a:r>
              <a:rPr lang="en-GB" sz="3600"/>
              <a:t>How it works</a:t>
            </a:r>
            <a:endParaRPr/>
          </a:p>
        </p:txBody>
      </p:sp>
      <p:sp>
        <p:nvSpPr>
          <p:cNvPr id="231" name="Google Shape;231;p56"/>
          <p:cNvSpPr/>
          <p:nvPr/>
        </p:nvSpPr>
        <p:spPr>
          <a:xfrm>
            <a:off x="2841750" y="2085600"/>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6"/>
          <p:cNvSpPr/>
          <p:nvPr/>
        </p:nvSpPr>
        <p:spPr>
          <a:xfrm>
            <a:off x="3632500" y="2476000"/>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6"/>
          <p:cNvSpPr/>
          <p:nvPr/>
        </p:nvSpPr>
        <p:spPr>
          <a:xfrm>
            <a:off x="4468800" y="2890850"/>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6"/>
          <p:cNvSpPr/>
          <p:nvPr/>
        </p:nvSpPr>
        <p:spPr>
          <a:xfrm>
            <a:off x="5206750" y="3289963"/>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6"/>
          <p:cNvSpPr/>
          <p:nvPr/>
        </p:nvSpPr>
        <p:spPr>
          <a:xfrm>
            <a:off x="5901625" y="3732575"/>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6"/>
          <p:cNvSpPr/>
          <p:nvPr/>
        </p:nvSpPr>
        <p:spPr>
          <a:xfrm>
            <a:off x="6681550" y="4066250"/>
            <a:ext cx="1153500" cy="58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6"/>
          <p:cNvSpPr txBox="1"/>
          <p:nvPr/>
        </p:nvSpPr>
        <p:spPr>
          <a:xfrm>
            <a:off x="2221400" y="1277125"/>
            <a:ext cx="2066100" cy="30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Calibri"/>
                <a:ea typeface="Calibri"/>
                <a:cs typeface="Calibri"/>
                <a:sym typeface="Calibri"/>
              </a:rPr>
              <a:t>Series of facilitated events including talks relating to men’s health</a:t>
            </a:r>
            <a:endParaRPr b="1">
              <a:latin typeface="Calibri"/>
              <a:ea typeface="Calibri"/>
              <a:cs typeface="Calibri"/>
              <a:sym typeface="Calibri"/>
            </a:endParaRPr>
          </a:p>
        </p:txBody>
      </p:sp>
      <p:sp>
        <p:nvSpPr>
          <p:cNvPr id="238" name="Google Shape;238;p56"/>
          <p:cNvSpPr/>
          <p:nvPr/>
        </p:nvSpPr>
        <p:spPr>
          <a:xfrm>
            <a:off x="2301200" y="3957474"/>
            <a:ext cx="2372328" cy="805248"/>
          </a:xfrm>
          <a:prstGeom prst="cloud">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lt1"/>
                </a:solidFill>
                <a:latin typeface="Calibri"/>
                <a:ea typeface="Calibri"/>
                <a:cs typeface="Calibri"/>
                <a:sym typeface="Calibri"/>
              </a:rPr>
              <a:t>Ongoing common interest group meeting up regularly to participate in activities,...and talk</a:t>
            </a:r>
            <a:endParaRPr sz="1000">
              <a:solidFill>
                <a:schemeClr val="lt1"/>
              </a:solidFill>
            </a:endParaRPr>
          </a:p>
        </p:txBody>
      </p:sp>
      <p:sp>
        <p:nvSpPr>
          <p:cNvPr id="239" name="Google Shape;239;p56"/>
          <p:cNvSpPr/>
          <p:nvPr/>
        </p:nvSpPr>
        <p:spPr>
          <a:xfrm>
            <a:off x="5622288" y="1179249"/>
            <a:ext cx="2372328" cy="805248"/>
          </a:xfrm>
          <a:prstGeom prst="cloud">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lt1"/>
                </a:solidFill>
                <a:latin typeface="Calibri"/>
                <a:ea typeface="Calibri"/>
                <a:cs typeface="Calibri"/>
                <a:sym typeface="Calibri"/>
              </a:rPr>
              <a:t>Ongoing common interest group meeting up regularly to participate in activities,...and talk</a:t>
            </a:r>
            <a:endParaRPr sz="1000">
              <a:solidFill>
                <a:schemeClr val="lt1"/>
              </a:solidFill>
            </a:endParaRPr>
          </a:p>
        </p:txBody>
      </p:sp>
      <p:sp>
        <p:nvSpPr>
          <p:cNvPr id="240" name="Google Shape;240;p56"/>
          <p:cNvSpPr/>
          <p:nvPr/>
        </p:nvSpPr>
        <p:spPr>
          <a:xfrm>
            <a:off x="494925" y="2673299"/>
            <a:ext cx="2372328" cy="805248"/>
          </a:xfrm>
          <a:prstGeom prst="cloud">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lt1"/>
                </a:solidFill>
                <a:latin typeface="Calibri"/>
                <a:ea typeface="Calibri"/>
                <a:cs typeface="Calibri"/>
                <a:sym typeface="Calibri"/>
              </a:rPr>
              <a:t>Ongoing common interest group meeting up regularly to participate in activities,...and talk</a:t>
            </a:r>
            <a:endParaRPr sz="1000">
              <a:solidFill>
                <a:schemeClr val="lt1"/>
              </a:solidFill>
            </a:endParaRPr>
          </a:p>
        </p:txBody>
      </p:sp>
      <p:sp>
        <p:nvSpPr>
          <p:cNvPr id="241" name="Google Shape;241;p56"/>
          <p:cNvSpPr/>
          <p:nvPr/>
        </p:nvSpPr>
        <p:spPr>
          <a:xfrm>
            <a:off x="6771675" y="2437787"/>
            <a:ext cx="2372328" cy="805248"/>
          </a:xfrm>
          <a:prstGeom prst="cloud">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lt1"/>
                </a:solidFill>
                <a:latin typeface="Calibri"/>
                <a:ea typeface="Calibri"/>
                <a:cs typeface="Calibri"/>
                <a:sym typeface="Calibri"/>
              </a:rPr>
              <a:t>Ongoing common interest group meeting up regularly to participate in activities,...and talk</a:t>
            </a:r>
            <a:endParaRPr sz="10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0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7"/>
          <p:cNvSpPr txBox="1">
            <a:spLocks noGrp="1"/>
          </p:cNvSpPr>
          <p:nvPr>
            <p:ph type="title"/>
          </p:nvPr>
        </p:nvSpPr>
        <p:spPr>
          <a:xfrm>
            <a:off x="319350" y="256600"/>
            <a:ext cx="5317500" cy="857400"/>
          </a:xfrm>
          <a:prstGeom prst="rect">
            <a:avLst/>
          </a:prstGeom>
        </p:spPr>
        <p:txBody>
          <a:bodyPr spcFirstLastPara="1" wrap="square" lIns="81650" tIns="40825" rIns="81650" bIns="40825" anchor="ctr" anchorCtr="0">
            <a:noAutofit/>
          </a:bodyPr>
          <a:lstStyle/>
          <a:p>
            <a:pPr marL="0" lvl="0" indent="0" algn="l" rtl="0">
              <a:spcBef>
                <a:spcPts val="360"/>
              </a:spcBef>
              <a:spcAft>
                <a:spcPts val="0"/>
              </a:spcAft>
              <a:buNone/>
            </a:pPr>
            <a:r>
              <a:rPr lang="en-GB" sz="3000">
                <a:latin typeface="Calibri"/>
                <a:ea typeface="Calibri"/>
                <a:cs typeface="Calibri"/>
                <a:sym typeface="Calibri"/>
              </a:rPr>
              <a:t>Tonight’s Topic : </a:t>
            </a:r>
            <a:endParaRPr sz="3000">
              <a:latin typeface="Calibri"/>
              <a:ea typeface="Calibri"/>
              <a:cs typeface="Calibri"/>
              <a:sym typeface="Calibri"/>
            </a:endParaRPr>
          </a:p>
          <a:p>
            <a:pPr marL="0" lvl="0" indent="0" algn="l" rtl="0">
              <a:spcBef>
                <a:spcPts val="360"/>
              </a:spcBef>
              <a:spcAft>
                <a:spcPts val="0"/>
              </a:spcAft>
              <a:buNone/>
            </a:pPr>
            <a:r>
              <a:rPr lang="en-GB" sz="3000" b="0">
                <a:latin typeface="Calibri"/>
                <a:ea typeface="Calibri"/>
                <a:cs typeface="Calibri"/>
                <a:sym typeface="Calibri"/>
              </a:rPr>
              <a:t>Coping With Change</a:t>
            </a:r>
            <a:endParaRPr/>
          </a:p>
        </p:txBody>
      </p:sp>
      <p:sp>
        <p:nvSpPr>
          <p:cNvPr id="247" name="Google Shape;247;p57"/>
          <p:cNvSpPr txBox="1">
            <a:spLocks noGrp="1"/>
          </p:cNvSpPr>
          <p:nvPr>
            <p:ph type="body" idx="1"/>
          </p:nvPr>
        </p:nvSpPr>
        <p:spPr>
          <a:xfrm>
            <a:off x="498850" y="2028150"/>
            <a:ext cx="5412000" cy="543600"/>
          </a:xfrm>
          <a:prstGeom prst="rect">
            <a:avLst/>
          </a:prstGeom>
        </p:spPr>
        <p:txBody>
          <a:bodyPr spcFirstLastPara="1" wrap="square" lIns="81650" tIns="40825" rIns="81650" bIns="40825" anchor="t" anchorCtr="0">
            <a:noAutofit/>
          </a:bodyPr>
          <a:lstStyle/>
          <a:p>
            <a:pPr marL="457200" lvl="0" indent="-419100" algn="l" rtl="0">
              <a:spcBef>
                <a:spcPts val="360"/>
              </a:spcBef>
              <a:spcAft>
                <a:spcPts val="0"/>
              </a:spcAft>
              <a:buClr>
                <a:schemeClr val="dk1"/>
              </a:buClr>
              <a:buSzPts val="3000"/>
              <a:buChar char="●"/>
            </a:pPr>
            <a:r>
              <a:rPr lang="en-GB">
                <a:solidFill>
                  <a:schemeClr val="dk1"/>
                </a:solidFill>
              </a:rPr>
              <a:t>The Change Curve</a:t>
            </a:r>
            <a:endParaRPr>
              <a:solidFill>
                <a:schemeClr val="dk1"/>
              </a:solidFill>
            </a:endParaRPr>
          </a:p>
          <a:p>
            <a:pPr marL="457200" lvl="0" indent="-419100" algn="l" rtl="0">
              <a:spcBef>
                <a:spcPts val="0"/>
              </a:spcBef>
              <a:spcAft>
                <a:spcPts val="0"/>
              </a:spcAft>
              <a:buClr>
                <a:schemeClr val="dk1"/>
              </a:buClr>
              <a:buSzPts val="3000"/>
              <a:buChar char="●"/>
            </a:pPr>
            <a:r>
              <a:rPr lang="en-GB">
                <a:solidFill>
                  <a:schemeClr val="dk1"/>
                </a:solidFill>
              </a:rPr>
              <a:t>Three Key Questions?</a:t>
            </a:r>
            <a:endParaRPr>
              <a:solidFill>
                <a:schemeClr val="dk1"/>
              </a:solidFill>
            </a:endParaRPr>
          </a:p>
          <a:p>
            <a:pPr marL="457200" lvl="0" indent="-419100" algn="l" rtl="0">
              <a:spcBef>
                <a:spcPts val="0"/>
              </a:spcBef>
              <a:spcAft>
                <a:spcPts val="0"/>
              </a:spcAft>
              <a:buClr>
                <a:schemeClr val="dk1"/>
              </a:buClr>
              <a:buSzPts val="3000"/>
              <a:buChar char="●"/>
            </a:pPr>
            <a:r>
              <a:rPr lang="en-GB">
                <a:solidFill>
                  <a:schemeClr val="dk1"/>
                </a:solidFill>
              </a:rPr>
              <a:t>The Four Doors?</a:t>
            </a:r>
            <a:endParaRPr/>
          </a:p>
        </p:txBody>
      </p:sp>
      <p:sp>
        <p:nvSpPr>
          <p:cNvPr id="248" name="Google Shape;248;p57"/>
          <p:cNvSpPr txBox="1"/>
          <p:nvPr/>
        </p:nvSpPr>
        <p:spPr>
          <a:xfrm>
            <a:off x="244225" y="2609225"/>
            <a:ext cx="8829000" cy="18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8"/>
          <p:cNvSpPr txBox="1">
            <a:spLocks noGrp="1"/>
          </p:cNvSpPr>
          <p:nvPr>
            <p:ph type="title"/>
          </p:nvPr>
        </p:nvSpPr>
        <p:spPr>
          <a:xfrm>
            <a:off x="107950" y="195263"/>
            <a:ext cx="8229600" cy="73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sz="4000">
                <a:solidFill>
                  <a:srgbClr val="7030A0"/>
                </a:solidFill>
              </a:rPr>
              <a:t>Fisher’s Change Curve</a:t>
            </a:r>
            <a:endParaRPr/>
          </a:p>
        </p:txBody>
      </p:sp>
      <p:pic>
        <p:nvPicPr>
          <p:cNvPr id="255" name="Google Shape;255;p58"/>
          <p:cNvPicPr preferRelativeResize="0"/>
          <p:nvPr/>
        </p:nvPicPr>
        <p:blipFill rotWithShape="1">
          <a:blip r:embed="rId3">
            <a:alphaModFix/>
          </a:blip>
          <a:srcRect/>
          <a:stretch/>
        </p:blipFill>
        <p:spPr>
          <a:xfrm>
            <a:off x="0" y="1332070"/>
            <a:ext cx="9143999" cy="38114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E79AE36D-C7D0-4409-BA54-472BE9238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7" y="170121"/>
            <a:ext cx="9172297" cy="497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4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9"/>
          <p:cNvSpPr txBox="1">
            <a:spLocks noGrp="1"/>
          </p:cNvSpPr>
          <p:nvPr>
            <p:ph type="title"/>
          </p:nvPr>
        </p:nvSpPr>
        <p:spPr>
          <a:xfrm>
            <a:off x="230188" y="10"/>
            <a:ext cx="8229600" cy="97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sz="4000">
                <a:solidFill>
                  <a:srgbClr val="7030A0"/>
                </a:solidFill>
              </a:rPr>
              <a:t>Looking at your change?</a:t>
            </a:r>
            <a:endParaRPr/>
          </a:p>
        </p:txBody>
      </p:sp>
      <p:sp>
        <p:nvSpPr>
          <p:cNvPr id="262" name="Google Shape;262;p59"/>
          <p:cNvSpPr txBox="1">
            <a:spLocks noGrp="1"/>
          </p:cNvSpPr>
          <p:nvPr>
            <p:ph type="body" idx="2"/>
          </p:nvPr>
        </p:nvSpPr>
        <p:spPr>
          <a:xfrm>
            <a:off x="611188" y="1405135"/>
            <a:ext cx="7848600" cy="3456600"/>
          </a:xfrm>
          <a:prstGeom prst="rect">
            <a:avLst/>
          </a:prstGeom>
          <a:noFill/>
          <a:ln>
            <a:noFill/>
          </a:ln>
        </p:spPr>
        <p:txBody>
          <a:bodyPr spcFirstLastPara="1" wrap="square" lIns="91425" tIns="91425" rIns="91425" bIns="91425" anchor="t" anchorCtr="0">
            <a:noAutofit/>
          </a:bodyPr>
          <a:lstStyle/>
          <a:p>
            <a:pPr marL="76200" lvl="0" indent="0" algn="l" rtl="0">
              <a:lnSpc>
                <a:spcPct val="115000"/>
              </a:lnSpc>
              <a:spcBef>
                <a:spcPts val="0"/>
              </a:spcBef>
              <a:spcAft>
                <a:spcPts val="0"/>
              </a:spcAft>
              <a:buSzPts val="2400"/>
              <a:buNone/>
            </a:pPr>
            <a:r>
              <a:rPr lang="en-GB" sz="3000">
                <a:solidFill>
                  <a:schemeClr val="dk1"/>
                </a:solidFill>
              </a:rPr>
              <a:t>Negative </a:t>
            </a:r>
            <a:endParaRPr sz="3000"/>
          </a:p>
          <a:p>
            <a:pPr marL="914400" lvl="1" indent="-419100" algn="l" rtl="0">
              <a:lnSpc>
                <a:spcPct val="115000"/>
              </a:lnSpc>
              <a:spcBef>
                <a:spcPts val="1600"/>
              </a:spcBef>
              <a:spcAft>
                <a:spcPts val="0"/>
              </a:spcAft>
              <a:buSzPts val="3000"/>
              <a:buChar char="○"/>
            </a:pPr>
            <a:r>
              <a:rPr lang="en-GB" sz="3000">
                <a:solidFill>
                  <a:schemeClr val="dk1"/>
                </a:solidFill>
              </a:rPr>
              <a:t>What is bad about this change?</a:t>
            </a:r>
            <a:endParaRPr sz="3000"/>
          </a:p>
          <a:p>
            <a:pPr marL="914400" lvl="1" indent="-419100" algn="l" rtl="0">
              <a:lnSpc>
                <a:spcPct val="115000"/>
              </a:lnSpc>
              <a:spcBef>
                <a:spcPts val="1600"/>
              </a:spcBef>
              <a:spcAft>
                <a:spcPts val="0"/>
              </a:spcAft>
              <a:buSzPts val="3000"/>
              <a:buChar char="○"/>
            </a:pPr>
            <a:r>
              <a:rPr lang="en-GB" sz="3000">
                <a:solidFill>
                  <a:schemeClr val="dk1"/>
                </a:solidFill>
              </a:rPr>
              <a:t>What don’t you like about this change?</a:t>
            </a:r>
            <a:endParaRPr sz="3000"/>
          </a:p>
          <a:p>
            <a:pPr marL="914400" lvl="1" indent="-419100" algn="l" rtl="0">
              <a:lnSpc>
                <a:spcPct val="115000"/>
              </a:lnSpc>
              <a:spcBef>
                <a:spcPts val="1600"/>
              </a:spcBef>
              <a:spcAft>
                <a:spcPts val="0"/>
              </a:spcAft>
              <a:buSzPts val="3000"/>
              <a:buChar char="○"/>
            </a:pPr>
            <a:r>
              <a:rPr lang="en-GB" sz="3000">
                <a:solidFill>
                  <a:schemeClr val="dk1"/>
                </a:solidFill>
              </a:rPr>
              <a:t>What do you think are the likely adverse implications?</a:t>
            </a:r>
            <a:endParaRPr sz="3000"/>
          </a:p>
          <a:p>
            <a:pPr marL="0" lvl="0" indent="0" algn="l" rtl="0">
              <a:lnSpc>
                <a:spcPct val="115000"/>
              </a:lnSpc>
              <a:spcBef>
                <a:spcPts val="0"/>
              </a:spcBef>
              <a:spcAft>
                <a:spcPts val="0"/>
              </a:spcAft>
              <a:buSzPts val="2400"/>
              <a:buFont typeface="Arial"/>
              <a:buNone/>
            </a:pPr>
            <a:endParaRPr sz="3600"/>
          </a:p>
          <a:p>
            <a:pPr marL="0" lvl="0" indent="0" algn="l" rtl="0">
              <a:lnSpc>
                <a:spcPct val="115000"/>
              </a:lnSpc>
              <a:spcBef>
                <a:spcPts val="0"/>
              </a:spcBef>
              <a:spcAft>
                <a:spcPts val="0"/>
              </a:spcAft>
              <a:buSzPts val="2400"/>
              <a:buFont typeface="Arial"/>
              <a:buNone/>
            </a:pP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0"/>
          <p:cNvSpPr txBox="1">
            <a:spLocks noGrp="1"/>
          </p:cNvSpPr>
          <p:nvPr>
            <p:ph type="title"/>
          </p:nvPr>
        </p:nvSpPr>
        <p:spPr>
          <a:xfrm>
            <a:off x="420688" y="141685"/>
            <a:ext cx="8229600" cy="97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GB" sz="4000">
                <a:solidFill>
                  <a:srgbClr val="7030A0"/>
                </a:solidFill>
              </a:rPr>
              <a:t>Looking at your change?</a:t>
            </a:r>
            <a:endParaRPr/>
          </a:p>
        </p:txBody>
      </p:sp>
      <p:sp>
        <p:nvSpPr>
          <p:cNvPr id="269" name="Google Shape;269;p60"/>
          <p:cNvSpPr txBox="1">
            <a:spLocks noGrp="1"/>
          </p:cNvSpPr>
          <p:nvPr>
            <p:ph type="body" idx="2"/>
          </p:nvPr>
        </p:nvSpPr>
        <p:spPr>
          <a:xfrm>
            <a:off x="611188" y="951310"/>
            <a:ext cx="7848600" cy="3456600"/>
          </a:xfrm>
          <a:prstGeom prst="rect">
            <a:avLst/>
          </a:prstGeom>
          <a:noFill/>
          <a:ln>
            <a:noFill/>
          </a:ln>
        </p:spPr>
        <p:txBody>
          <a:bodyPr spcFirstLastPara="1" wrap="square" lIns="91425" tIns="91425" rIns="91425" bIns="91425" anchor="t" anchorCtr="0">
            <a:noAutofit/>
          </a:bodyPr>
          <a:lstStyle/>
          <a:p>
            <a:pPr marL="76200" lvl="0" indent="0" algn="l" rtl="0">
              <a:lnSpc>
                <a:spcPct val="95000"/>
              </a:lnSpc>
              <a:spcBef>
                <a:spcPts val="0"/>
              </a:spcBef>
              <a:spcAft>
                <a:spcPts val="0"/>
              </a:spcAft>
              <a:buSzPts val="2400"/>
              <a:buNone/>
            </a:pPr>
            <a:r>
              <a:rPr lang="en-GB" sz="3000">
                <a:solidFill>
                  <a:schemeClr val="dk1"/>
                </a:solidFill>
              </a:rPr>
              <a:t>Interesting</a:t>
            </a:r>
            <a:endParaRPr sz="3000"/>
          </a:p>
          <a:p>
            <a:pPr marL="914400" lvl="1" indent="-419100" algn="l" rtl="0">
              <a:lnSpc>
                <a:spcPct val="95000"/>
              </a:lnSpc>
              <a:spcBef>
                <a:spcPts val="1600"/>
              </a:spcBef>
              <a:spcAft>
                <a:spcPts val="0"/>
              </a:spcAft>
              <a:buSzPts val="3000"/>
              <a:buChar char="○"/>
            </a:pPr>
            <a:r>
              <a:rPr lang="en-GB" sz="3000">
                <a:solidFill>
                  <a:schemeClr val="dk1"/>
                </a:solidFill>
              </a:rPr>
              <a:t>What do you need more information about?</a:t>
            </a:r>
            <a:endParaRPr sz="3000"/>
          </a:p>
          <a:p>
            <a:pPr marL="914400" lvl="1" indent="-419100" algn="l" rtl="0">
              <a:lnSpc>
                <a:spcPct val="95000"/>
              </a:lnSpc>
              <a:spcBef>
                <a:spcPts val="1600"/>
              </a:spcBef>
              <a:spcAft>
                <a:spcPts val="0"/>
              </a:spcAft>
              <a:buSzPts val="3000"/>
              <a:buChar char="○"/>
            </a:pPr>
            <a:r>
              <a:rPr lang="en-GB" sz="3000">
                <a:solidFill>
                  <a:schemeClr val="dk1"/>
                </a:solidFill>
              </a:rPr>
              <a:t>What do you need to know others opinions about?</a:t>
            </a:r>
            <a:endParaRPr sz="3000"/>
          </a:p>
          <a:p>
            <a:pPr marL="914400" lvl="1" indent="-419100" algn="l" rtl="0">
              <a:lnSpc>
                <a:spcPct val="95000"/>
              </a:lnSpc>
              <a:spcBef>
                <a:spcPts val="1600"/>
              </a:spcBef>
              <a:spcAft>
                <a:spcPts val="0"/>
              </a:spcAft>
              <a:buSzPts val="3000"/>
              <a:buChar char="○"/>
            </a:pPr>
            <a:r>
              <a:rPr lang="en-GB" sz="3000">
                <a:solidFill>
                  <a:schemeClr val="dk1"/>
                </a:solidFill>
              </a:rPr>
              <a:t>What options does this change open? </a:t>
            </a:r>
            <a:endParaRPr sz="3000"/>
          </a:p>
          <a:p>
            <a:pPr marL="914400" lvl="1" indent="-419100" algn="l" rtl="0">
              <a:lnSpc>
                <a:spcPct val="95000"/>
              </a:lnSpc>
              <a:spcBef>
                <a:spcPts val="1600"/>
              </a:spcBef>
              <a:spcAft>
                <a:spcPts val="0"/>
              </a:spcAft>
              <a:buSzPts val="3000"/>
              <a:buChar char="○"/>
            </a:pPr>
            <a:r>
              <a:rPr lang="en-GB" sz="3000">
                <a:solidFill>
                  <a:schemeClr val="dk1"/>
                </a:solidFill>
              </a:rPr>
              <a:t>What could this change enable?</a:t>
            </a:r>
            <a:endParaRPr sz="3000"/>
          </a:p>
          <a:p>
            <a:pPr marL="0" lvl="0" indent="0" algn="l" rtl="0">
              <a:lnSpc>
                <a:spcPct val="95000"/>
              </a:lnSpc>
              <a:spcBef>
                <a:spcPts val="0"/>
              </a:spcBef>
              <a:spcAft>
                <a:spcPts val="0"/>
              </a:spcAft>
              <a:buSzPts val="2400"/>
              <a:buFont typeface="Arial"/>
              <a:buNone/>
            </a:pPr>
            <a:endParaRPr sz="3000"/>
          </a:p>
          <a:p>
            <a:pPr marL="0" lvl="0" indent="0" algn="l" rtl="0">
              <a:lnSpc>
                <a:spcPct val="95000"/>
              </a:lnSpc>
              <a:spcBef>
                <a:spcPts val="0"/>
              </a:spcBef>
              <a:spcAft>
                <a:spcPts val="0"/>
              </a:spcAft>
              <a:buSzPts val="2400"/>
              <a:buFont typeface="Arial"/>
              <a:buNone/>
            </a:pPr>
            <a:endParaRPr sz="3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y-powerpoint-widescreen">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iversity of York -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1204</Words>
  <Application>Microsoft Office PowerPoint</Application>
  <PresentationFormat>On-screen Show (16:9)</PresentationFormat>
  <Paragraphs>245</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Cambria</vt:lpstr>
      <vt:lpstr>Arial</vt:lpstr>
      <vt:lpstr>Calibri</vt:lpstr>
      <vt:lpstr>Noto Sans Symbols</vt:lpstr>
      <vt:lpstr>Tahoma</vt:lpstr>
      <vt:lpstr>Simple Light</vt:lpstr>
      <vt:lpstr>uoy-powerpoint-widescreen</vt:lpstr>
      <vt:lpstr>University of York - light</vt:lpstr>
      <vt:lpstr>Men’s Health @York </vt:lpstr>
      <vt:lpstr>Session Agenda</vt:lpstr>
      <vt:lpstr>Men’s Health@York The Aim</vt:lpstr>
      <vt:lpstr>How it works</vt:lpstr>
      <vt:lpstr>Tonight’s Topic :  Coping With Change</vt:lpstr>
      <vt:lpstr>Fisher’s Change Curve</vt:lpstr>
      <vt:lpstr>PowerPoint Presentation</vt:lpstr>
      <vt:lpstr>Looking at your change?</vt:lpstr>
      <vt:lpstr>Looking at your change?</vt:lpstr>
      <vt:lpstr>Looking at your change?</vt:lpstr>
      <vt:lpstr>4 doors of change</vt:lpstr>
      <vt:lpstr>4 doors of change</vt:lpstr>
      <vt:lpstr>4 doors of change</vt:lpstr>
      <vt:lpstr>4 doors of change</vt:lpstr>
      <vt:lpstr>4 doors of change</vt:lpstr>
      <vt:lpstr>4 doors of change</vt:lpstr>
      <vt:lpstr>Sense check to gauge lockdown ongoing meeting requirement</vt:lpstr>
      <vt:lpstr>What are we doing to thrive on an individual, group and community level?</vt:lpstr>
      <vt:lpstr>How can we facilitate action on an individual, group and community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 Health @York </dc:title>
  <dc:creator>Lindsay Coomer</dc:creator>
  <cp:lastModifiedBy>Lindsay Coomer</cp:lastModifiedBy>
  <cp:revision>5</cp:revision>
  <dcterms:modified xsi:type="dcterms:W3CDTF">2020-04-14T14:49:17Z</dcterms:modified>
</cp:coreProperties>
</file>